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50" r:id="rId1"/>
  </p:sldMasterIdLst>
  <p:notesMasterIdLst>
    <p:notesMasterId r:id="rId26"/>
  </p:notesMasterIdLst>
  <p:handoutMasterIdLst>
    <p:handoutMasterId r:id="rId27"/>
  </p:handoutMasterIdLst>
  <p:sldIdLst>
    <p:sldId id="286" r:id="rId2"/>
    <p:sldId id="279" r:id="rId3"/>
    <p:sldId id="280" r:id="rId4"/>
    <p:sldId id="355" r:id="rId5"/>
    <p:sldId id="288" r:id="rId6"/>
    <p:sldId id="363" r:id="rId7"/>
    <p:sldId id="364" r:id="rId8"/>
    <p:sldId id="294" r:id="rId9"/>
    <p:sldId id="301" r:id="rId10"/>
    <p:sldId id="333" r:id="rId11"/>
    <p:sldId id="334" r:id="rId12"/>
    <p:sldId id="352" r:id="rId13"/>
    <p:sldId id="338" r:id="rId14"/>
    <p:sldId id="341" r:id="rId15"/>
    <p:sldId id="343" r:id="rId16"/>
    <p:sldId id="358" r:id="rId17"/>
    <p:sldId id="306" r:id="rId18"/>
    <p:sldId id="344" r:id="rId19"/>
    <p:sldId id="357" r:id="rId20"/>
    <p:sldId id="345" r:id="rId21"/>
    <p:sldId id="362" r:id="rId22"/>
    <p:sldId id="307" r:id="rId23"/>
    <p:sldId id="310" r:id="rId24"/>
    <p:sldId id="287" r:id="rId25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正式内容" id="{63B34E4D-E5F3-473B-8877-DF8BD12C86CC}">
          <p14:sldIdLst>
            <p14:sldId id="286"/>
            <p14:sldId id="279"/>
            <p14:sldId id="280"/>
            <p14:sldId id="355"/>
            <p14:sldId id="288"/>
            <p14:sldId id="363"/>
            <p14:sldId id="364"/>
            <p14:sldId id="294"/>
            <p14:sldId id="301"/>
            <p14:sldId id="333"/>
            <p14:sldId id="334"/>
            <p14:sldId id="352"/>
            <p14:sldId id="338"/>
            <p14:sldId id="341"/>
            <p14:sldId id="343"/>
            <p14:sldId id="358"/>
            <p14:sldId id="306"/>
            <p14:sldId id="344"/>
            <p14:sldId id="357"/>
            <p14:sldId id="345"/>
            <p14:sldId id="362"/>
            <p14:sldId id="307"/>
            <p14:sldId id="310"/>
            <p14:sldId id="287"/>
          </p14:sldIdLst>
        </p14:section>
        <p14:section name="无标题节" id="{8180750B-9CEB-4B66-ADAE-1ACB4869A25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1E1B"/>
    <a:srgbClr val="404040"/>
    <a:srgbClr val="01A89E"/>
    <a:srgbClr val="FF7575"/>
    <a:srgbClr val="FFFFFF"/>
    <a:srgbClr val="595959"/>
    <a:srgbClr val="082734"/>
    <a:srgbClr val="C9C263"/>
    <a:srgbClr val="898333"/>
    <a:srgbClr val="ADA5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0" autoAdjust="0"/>
    <p:restoredTop sz="88578" autoAdjust="0"/>
  </p:normalViewPr>
  <p:slideViewPr>
    <p:cSldViewPr snapToGrid="0">
      <p:cViewPr varScale="1">
        <p:scale>
          <a:sx n="102" d="100"/>
          <a:sy n="102" d="100"/>
        </p:scale>
        <p:origin x="20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55822-C650-4944-AD3E-EA0288267085}" type="datetimeFigureOut">
              <a:rPr lang="zh-CN" altLang="en-US" smtClean="0"/>
              <a:t>2018.09.18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AA23A-733C-45B2-9223-6AF98DD132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005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2018.09.18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805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449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211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这里就讲清楚“失主身份验证”是个啥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131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12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208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691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015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428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OCR 80% 5</a:t>
            </a:r>
            <a:r>
              <a:rPr lang="zh-CN" altLang="en-US" dirty="0" smtClean="0"/>
              <a:t>、</a:t>
            </a:r>
            <a:r>
              <a:rPr lang="en-US" altLang="zh-CN" dirty="0" smtClean="0"/>
              <a:t>6</a:t>
            </a:r>
            <a:r>
              <a:rPr lang="zh-CN" altLang="en-US" dirty="0" smtClean="0"/>
              <a:t>秒</a:t>
            </a:r>
            <a:endParaRPr lang="en-US" altLang="zh-CN" dirty="0" smtClean="0"/>
          </a:p>
          <a:p>
            <a:r>
              <a:rPr lang="zh-CN" altLang="en-US" dirty="0" smtClean="0"/>
              <a:t>物体分类 </a:t>
            </a:r>
            <a:r>
              <a:rPr lang="en-US" altLang="zh-CN" dirty="0" smtClean="0"/>
              <a:t>80% </a:t>
            </a:r>
            <a:r>
              <a:rPr lang="zh-CN" altLang="en-US" dirty="0" smtClean="0"/>
              <a:t>神经网络 </a:t>
            </a:r>
            <a:r>
              <a:rPr lang="en-US" altLang="zh-CN" dirty="0" smtClean="0"/>
              <a:t>3s -&gt; 0.5s</a:t>
            </a:r>
          </a:p>
          <a:p>
            <a:r>
              <a:rPr lang="zh-CN" altLang="en-US" dirty="0" smtClean="0"/>
              <a:t>人脸识别 </a:t>
            </a:r>
            <a:r>
              <a:rPr lang="en-US" altLang="zh-CN" dirty="0" err="1" smtClean="0"/>
              <a:t>OpenCV</a:t>
            </a:r>
            <a:r>
              <a:rPr lang="en-US" altLang="zh-CN" dirty="0" smtClean="0"/>
              <a:t> 100% </a:t>
            </a:r>
            <a:r>
              <a:rPr lang="zh-CN" altLang="en-US" dirty="0" smtClean="0"/>
              <a:t>口罩遮挡后不可识别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0400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定制储物柜不做详细介绍，简单提及，在演示时结合实物具体介绍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其他失物普通大柜子就可以，现有产品挺多的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659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056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关于失物的隐私信息，要么在这里要么在图像处理部分，简单提一下，像钥匙边缘之类的问题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3744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OCR 80% 5</a:t>
            </a:r>
            <a:r>
              <a:rPr lang="zh-CN" altLang="en-US" dirty="0" smtClean="0"/>
              <a:t>、</a:t>
            </a:r>
            <a:r>
              <a:rPr lang="en-US" altLang="zh-CN" dirty="0" smtClean="0"/>
              <a:t>6</a:t>
            </a:r>
            <a:r>
              <a:rPr lang="zh-CN" altLang="en-US" dirty="0" smtClean="0"/>
              <a:t>秒</a:t>
            </a:r>
            <a:endParaRPr lang="en-US" altLang="zh-CN" dirty="0" smtClean="0"/>
          </a:p>
          <a:p>
            <a:r>
              <a:rPr lang="zh-CN" altLang="en-US" dirty="0" smtClean="0"/>
              <a:t>物体分类 </a:t>
            </a:r>
            <a:r>
              <a:rPr lang="en-US" altLang="zh-CN" dirty="0" smtClean="0"/>
              <a:t>80% </a:t>
            </a:r>
            <a:r>
              <a:rPr lang="zh-CN" altLang="en-US" dirty="0" smtClean="0"/>
              <a:t>神经网络 </a:t>
            </a:r>
            <a:r>
              <a:rPr lang="en-US" altLang="zh-CN" dirty="0" smtClean="0"/>
              <a:t>3s -&gt; 0.5s</a:t>
            </a:r>
          </a:p>
          <a:p>
            <a:r>
              <a:rPr lang="zh-CN" altLang="en-US" dirty="0" smtClean="0"/>
              <a:t>人脸识别 </a:t>
            </a:r>
            <a:r>
              <a:rPr lang="en-US" altLang="zh-CN" dirty="0" err="1" smtClean="0"/>
              <a:t>OpenCV</a:t>
            </a:r>
            <a:r>
              <a:rPr lang="en-US" altLang="zh-CN" dirty="0" smtClean="0"/>
              <a:t> 100% </a:t>
            </a:r>
            <a:r>
              <a:rPr lang="zh-CN" altLang="en-US" dirty="0" smtClean="0"/>
              <a:t>口罩遮挡后不可识别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09599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176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语音交互部分强调语音功能还不够完善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7284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43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805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时间成本</a:t>
            </a:r>
            <a:endParaRPr lang="en-US" altLang="zh-CN" dirty="0" smtClean="0"/>
          </a:p>
          <a:p>
            <a:r>
              <a:rPr lang="zh-CN" altLang="en-US" dirty="0" smtClean="0"/>
              <a:t>用户和失物信息泄露</a:t>
            </a:r>
            <a:endParaRPr lang="en-US" altLang="zh-CN" dirty="0" smtClean="0"/>
          </a:p>
          <a:p>
            <a:r>
              <a:rPr lang="zh-CN" altLang="en-US" dirty="0" smtClean="0"/>
              <a:t>失主身份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现有的只是信息发布阶段，后续过程并没有完善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977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020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定制储物柜</a:t>
            </a: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针对证件、钥匙、手机等体积较小但相对贵重的物品设计的专用储物设备</a:t>
            </a:r>
            <a:endParaRPr lang="en-US" altLang="zh-CN" sz="1200" kern="1200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正多边形结构，步进电机控制旋转，光电传感器反馈</a:t>
            </a:r>
            <a:endParaRPr lang="en-US" altLang="zh-CN" sz="1200" kern="1200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endParaRPr lang="en-US" altLang="zh-CN" sz="1200" kern="1200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基于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UP2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开发板的失物存储设备</a:t>
            </a: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用户操作可交互的图形化界面完成相关操作，摄像头采集图像信息，开发板在本地完成图像处理后上传结果至服务器</a:t>
            </a:r>
            <a:endParaRPr lang="en-US" altLang="zh-CN" sz="1200" kern="1200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系统的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Web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服务器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统一管理从存储设备获取的失物信息和从移动终端获取的用户信息，向用户开放查询失物的接口，并完成用户身份验证</a:t>
            </a:r>
            <a:endParaRPr lang="en-US" altLang="zh-CN" sz="1200" kern="1200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用户的移动终端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用户使用定制的</a:t>
            </a:r>
            <a:r>
              <a:rPr lang="en-US" altLang="zh-CN" sz="1200" kern="12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APP</a:t>
            </a:r>
            <a:r>
              <a:rPr lang="zh-CN" altLang="en-US" sz="1200" kern="12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，完成注册、登录、查询、身份验证等一系列功能</a:t>
            </a:r>
            <a:endParaRPr lang="en-US" altLang="zh-CN" sz="1200" kern="1200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045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定制储物柜</a:t>
            </a: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针对证件、钥匙、手机等体积较小但相对贵重的物品设计的专用储物设备</a:t>
            </a:r>
            <a:endParaRPr lang="en-US" altLang="zh-CN" sz="1200" kern="1200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正多边形结构，步进电机控制旋转，光电传感器反馈</a:t>
            </a:r>
            <a:endParaRPr lang="en-US" altLang="zh-CN" sz="1200" kern="1200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endParaRPr lang="en-US" altLang="zh-CN" sz="1200" kern="1200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基于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UP2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开发板的失物存储设备</a:t>
            </a: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用户操作可交互的图形化界面完成相关操作，摄像头采集图像信息，开发板在本地完成图像处理后上传结果至服务器</a:t>
            </a:r>
            <a:endParaRPr lang="en-US" altLang="zh-CN" sz="1200" kern="1200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系统的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Web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服务器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统一管理从存储设备获取的失物信息和从移动终端获取的用户信息，向用户开放查询失物的接口，并完成用户身份验证</a:t>
            </a:r>
            <a:endParaRPr lang="en-US" altLang="zh-CN" sz="1200" kern="1200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用户的移动终端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用户使用定制的</a:t>
            </a:r>
            <a:r>
              <a:rPr lang="en-US" altLang="zh-CN" sz="1200" kern="12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APP</a:t>
            </a:r>
            <a:r>
              <a:rPr lang="zh-CN" altLang="en-US" sz="1200" kern="12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，完成注册、登录、查询、身份验证等一系列功能</a:t>
            </a:r>
            <a:endParaRPr lang="en-US" altLang="zh-CN" sz="1200" kern="1200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366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224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介绍一下为什么有防丢标签这个功能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001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6849835" y="6356355"/>
            <a:ext cx="2057400" cy="365125"/>
          </a:xfrm>
        </p:spPr>
        <p:txBody>
          <a:bodyPr/>
          <a:lstStyle>
            <a:lvl1pPr>
              <a:defRPr sz="1350"/>
            </a:lvl1pPr>
          </a:lstStyle>
          <a:p>
            <a:fld id="{D7B6CFEF-76EB-494B-95A1-4CDA29686DA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6849835" y="6356355"/>
            <a:ext cx="2057400" cy="365125"/>
          </a:xfrm>
        </p:spPr>
        <p:txBody>
          <a:bodyPr/>
          <a:lstStyle>
            <a:lvl1pPr>
              <a:defRPr sz="1350"/>
            </a:lvl1pPr>
          </a:lstStyle>
          <a:p>
            <a:fld id="{D7B6CFEF-76EB-494B-95A1-4CDA29686DA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6849835" y="6356355"/>
            <a:ext cx="2057400" cy="365125"/>
          </a:xfrm>
        </p:spPr>
        <p:txBody>
          <a:bodyPr/>
          <a:lstStyle>
            <a:lvl1pPr>
              <a:defRPr sz="1350"/>
            </a:lvl1pPr>
          </a:lstStyle>
          <a:p>
            <a:fld id="{D7B6CFEF-76EB-494B-95A1-4CDA29686DA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6849835" y="6356355"/>
            <a:ext cx="2057400" cy="365125"/>
          </a:xfrm>
        </p:spPr>
        <p:txBody>
          <a:bodyPr/>
          <a:lstStyle>
            <a:lvl1pPr>
              <a:defRPr sz="1350"/>
            </a:lvl1pPr>
          </a:lstStyle>
          <a:p>
            <a:fld id="{D7B6CFEF-76EB-494B-95A1-4CDA29686DA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5976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238500" y="2971802"/>
            <a:ext cx="2667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45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6CFEF-76EB-494B-95A1-4CDA29686D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7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8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9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40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8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52.png"/><Relationship Id="rId5" Type="http://schemas.openxmlformats.org/officeDocument/2006/relationships/image" Target="../media/image49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菱形 20">
            <a:extLst>
              <a:ext uri="{FF2B5EF4-FFF2-40B4-BE49-F238E27FC236}">
                <a16:creationId xmlns:a16="http://schemas.microsoft.com/office/drawing/2014/main" id="{05A2D0FE-2D99-4784-A9F3-EE98E4314D60}"/>
              </a:ext>
            </a:extLst>
          </p:cNvPr>
          <p:cNvSpPr/>
          <p:nvPr/>
        </p:nvSpPr>
        <p:spPr>
          <a:xfrm>
            <a:off x="2152650" y="1009650"/>
            <a:ext cx="4838700" cy="4838700"/>
          </a:xfrm>
          <a:prstGeom prst="diamond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5D99C446-CD67-4B11-99FB-7784DDEC3C03}"/>
              </a:ext>
            </a:extLst>
          </p:cNvPr>
          <p:cNvSpPr/>
          <p:nvPr/>
        </p:nvSpPr>
        <p:spPr>
          <a:xfrm>
            <a:off x="0" y="857253"/>
            <a:ext cx="9144000" cy="2762893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8705850 w 12192000"/>
              <a:gd name="connsiteY3" fmla="*/ 3429000 h 3429000"/>
              <a:gd name="connsiteX4" fmla="*/ 8640080 w 12192000"/>
              <a:gd name="connsiteY4" fmla="*/ 3429000 h 3429000"/>
              <a:gd name="connsiteX5" fmla="*/ 3551920 w 12192000"/>
              <a:gd name="connsiteY5" fmla="*/ 3429000 h 3429000"/>
              <a:gd name="connsiteX6" fmla="*/ 3486150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8705850" y="3429000"/>
                </a:lnTo>
                <a:lnTo>
                  <a:pt x="8640080" y="3429000"/>
                </a:lnTo>
                <a:lnTo>
                  <a:pt x="3551920" y="3429000"/>
                </a:lnTo>
                <a:lnTo>
                  <a:pt x="3486150" y="3429000"/>
                </a:lnTo>
                <a:lnTo>
                  <a:pt x="0" y="3429000"/>
                </a:lnTo>
                <a:close/>
              </a:path>
            </a:pathLst>
          </a:custGeom>
          <a:blipFill dpi="0" rotWithShape="1">
            <a:blip r:embed="rId3"/>
            <a:srcRect/>
            <a:tile tx="6350" ty="-215900" sx="89000" sy="89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DC422CE3-C057-4955-BC7E-22A351A9F6BE}"/>
              </a:ext>
            </a:extLst>
          </p:cNvPr>
          <p:cNvSpPr/>
          <p:nvPr/>
        </p:nvSpPr>
        <p:spPr>
          <a:xfrm>
            <a:off x="0" y="1"/>
            <a:ext cx="9144000" cy="3620146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8705850 w 12192000"/>
              <a:gd name="connsiteY3" fmla="*/ 3429000 h 3429000"/>
              <a:gd name="connsiteX4" fmla="*/ 8640080 w 12192000"/>
              <a:gd name="connsiteY4" fmla="*/ 3429000 h 3429000"/>
              <a:gd name="connsiteX5" fmla="*/ 3551920 w 12192000"/>
              <a:gd name="connsiteY5" fmla="*/ 3429000 h 3429000"/>
              <a:gd name="connsiteX6" fmla="*/ 3486150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8705850" y="3429000"/>
                </a:lnTo>
                <a:lnTo>
                  <a:pt x="8640080" y="3429000"/>
                </a:lnTo>
                <a:lnTo>
                  <a:pt x="3551920" y="3429000"/>
                </a:lnTo>
                <a:lnTo>
                  <a:pt x="3486150" y="3429000"/>
                </a:lnTo>
                <a:lnTo>
                  <a:pt x="0" y="342900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FA076802-9DD5-4D33-BC27-0A7D68935343}"/>
              </a:ext>
            </a:extLst>
          </p:cNvPr>
          <p:cNvSpPr/>
          <p:nvPr/>
        </p:nvSpPr>
        <p:spPr>
          <a:xfrm>
            <a:off x="2614613" y="2119957"/>
            <a:ext cx="3914775" cy="1500188"/>
          </a:xfrm>
          <a:custGeom>
            <a:avLst/>
            <a:gdLst>
              <a:gd name="connsiteX0" fmla="*/ 0 w 5219700"/>
              <a:gd name="connsiteY0" fmla="*/ 0 h 2000250"/>
              <a:gd name="connsiteX1" fmla="*/ 5219700 w 5219700"/>
              <a:gd name="connsiteY1" fmla="*/ 0 h 2000250"/>
              <a:gd name="connsiteX2" fmla="*/ 5219700 w 5219700"/>
              <a:gd name="connsiteY2" fmla="*/ 2000250 h 2000250"/>
              <a:gd name="connsiteX3" fmla="*/ 5153930 w 5219700"/>
              <a:gd name="connsiteY3" fmla="*/ 2000250 h 2000250"/>
              <a:gd name="connsiteX4" fmla="*/ 5153930 w 5219700"/>
              <a:gd name="connsiteY4" fmla="*/ 65770 h 2000250"/>
              <a:gd name="connsiteX5" fmla="*/ 65770 w 5219700"/>
              <a:gd name="connsiteY5" fmla="*/ 65770 h 2000250"/>
              <a:gd name="connsiteX6" fmla="*/ 65770 w 5219700"/>
              <a:gd name="connsiteY6" fmla="*/ 2000250 h 2000250"/>
              <a:gd name="connsiteX7" fmla="*/ 0 w 5219700"/>
              <a:gd name="connsiteY7" fmla="*/ 2000250 h 2000250"/>
              <a:gd name="connsiteX8" fmla="*/ 0 w 5219700"/>
              <a:gd name="connsiteY8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19700" h="2000250">
                <a:moveTo>
                  <a:pt x="0" y="0"/>
                </a:moveTo>
                <a:lnTo>
                  <a:pt x="5219700" y="0"/>
                </a:lnTo>
                <a:lnTo>
                  <a:pt x="5219700" y="2000250"/>
                </a:lnTo>
                <a:lnTo>
                  <a:pt x="5153930" y="2000250"/>
                </a:lnTo>
                <a:lnTo>
                  <a:pt x="5153930" y="65770"/>
                </a:lnTo>
                <a:lnTo>
                  <a:pt x="65770" y="65770"/>
                </a:lnTo>
                <a:lnTo>
                  <a:pt x="65770" y="2000250"/>
                </a:lnTo>
                <a:lnTo>
                  <a:pt x="0" y="20002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204FEED-CF5F-42F7-A086-06587B232820}"/>
              </a:ext>
            </a:extLst>
          </p:cNvPr>
          <p:cNvSpPr txBox="1"/>
          <p:nvPr/>
        </p:nvSpPr>
        <p:spPr>
          <a:xfrm>
            <a:off x="2940613" y="2762164"/>
            <a:ext cx="326016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3600" b="1" dirty="0">
                <a:solidFill>
                  <a:schemeClr val="bg1"/>
                </a:solidFill>
              </a:rPr>
              <a:t>项目汇报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7F9B568-53FF-4FDF-8013-8CCA5BAF4AA3}"/>
              </a:ext>
            </a:extLst>
          </p:cNvPr>
          <p:cNvSpPr txBox="1"/>
          <p:nvPr/>
        </p:nvSpPr>
        <p:spPr>
          <a:xfrm>
            <a:off x="2940613" y="2277120"/>
            <a:ext cx="326016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PROJECT</a:t>
            </a:r>
            <a:endParaRPr lang="zh-CN" alt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701E793-B17D-4A4B-B0CE-D7440DB76714}"/>
              </a:ext>
            </a:extLst>
          </p:cNvPr>
          <p:cNvSpPr txBox="1"/>
          <p:nvPr/>
        </p:nvSpPr>
        <p:spPr>
          <a:xfrm>
            <a:off x="2448103" y="4937682"/>
            <a:ext cx="4247798" cy="8737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rPr>
              <a:t>杨庆龙 冯存光 杨凯欣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rPr>
              <a:t>指导老师：杨延军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8" y="6185516"/>
            <a:ext cx="1578781" cy="44629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614613" y="3639656"/>
            <a:ext cx="3914775" cy="1004457"/>
            <a:chOff x="3190875" y="5814900"/>
            <a:chExt cx="5219700" cy="1339276"/>
          </a:xfrm>
        </p:grpSpPr>
        <p:sp>
          <p:nvSpPr>
            <p:cNvPr id="22" name="任意多边形: 形状 18">
              <a:extLst>
                <a:ext uri="{FF2B5EF4-FFF2-40B4-BE49-F238E27FC236}">
                  <a16:creationId xmlns:a16="http://schemas.microsoft.com/office/drawing/2014/main" id="{C09ED340-9056-4304-AC59-7E9549A3FFB4}"/>
                </a:ext>
              </a:extLst>
            </p:cNvPr>
            <p:cNvSpPr/>
            <p:nvPr/>
          </p:nvSpPr>
          <p:spPr>
            <a:xfrm>
              <a:off x="3190875" y="5814901"/>
              <a:ext cx="5219700" cy="1339275"/>
            </a:xfrm>
            <a:custGeom>
              <a:avLst/>
              <a:gdLst>
                <a:gd name="connsiteX0" fmla="*/ 0 w 5219700"/>
                <a:gd name="connsiteY0" fmla="*/ 900843 h 1339275"/>
                <a:gd name="connsiteX1" fmla="*/ 65770 w 5219700"/>
                <a:gd name="connsiteY1" fmla="*/ 900843 h 1339275"/>
                <a:gd name="connsiteX2" fmla="*/ 65770 w 5219700"/>
                <a:gd name="connsiteY2" fmla="*/ 1273505 h 1339275"/>
                <a:gd name="connsiteX3" fmla="*/ 5153930 w 5219700"/>
                <a:gd name="connsiteY3" fmla="*/ 1273505 h 1339275"/>
                <a:gd name="connsiteX4" fmla="*/ 5153930 w 5219700"/>
                <a:gd name="connsiteY4" fmla="*/ 900843 h 1339275"/>
                <a:gd name="connsiteX5" fmla="*/ 5219700 w 5219700"/>
                <a:gd name="connsiteY5" fmla="*/ 900843 h 1339275"/>
                <a:gd name="connsiteX6" fmla="*/ 5219700 w 5219700"/>
                <a:gd name="connsiteY6" fmla="*/ 1339275 h 1339275"/>
                <a:gd name="connsiteX7" fmla="*/ 0 w 5219700"/>
                <a:gd name="connsiteY7" fmla="*/ 1339275 h 1339275"/>
                <a:gd name="connsiteX8" fmla="*/ 5153930 w 5219700"/>
                <a:gd name="connsiteY8" fmla="*/ 0 h 1339275"/>
                <a:gd name="connsiteX9" fmla="*/ 5219700 w 5219700"/>
                <a:gd name="connsiteY9" fmla="*/ 0 h 1339275"/>
                <a:gd name="connsiteX10" fmla="*/ 5219700 w 5219700"/>
                <a:gd name="connsiteY10" fmla="*/ 335974 h 1339275"/>
                <a:gd name="connsiteX11" fmla="*/ 5153930 w 5219700"/>
                <a:gd name="connsiteY11" fmla="*/ 335974 h 1339275"/>
                <a:gd name="connsiteX12" fmla="*/ 0 w 5219700"/>
                <a:gd name="connsiteY12" fmla="*/ 0 h 1339275"/>
                <a:gd name="connsiteX13" fmla="*/ 65770 w 5219700"/>
                <a:gd name="connsiteY13" fmla="*/ 0 h 1339275"/>
                <a:gd name="connsiteX14" fmla="*/ 65770 w 5219700"/>
                <a:gd name="connsiteY14" fmla="*/ 335974 h 1339275"/>
                <a:gd name="connsiteX15" fmla="*/ 0 w 5219700"/>
                <a:gd name="connsiteY15" fmla="*/ 335974 h 133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19700" h="1339275">
                  <a:moveTo>
                    <a:pt x="0" y="900843"/>
                  </a:moveTo>
                  <a:lnTo>
                    <a:pt x="65770" y="900843"/>
                  </a:lnTo>
                  <a:lnTo>
                    <a:pt x="65770" y="1273505"/>
                  </a:lnTo>
                  <a:lnTo>
                    <a:pt x="5153930" y="1273505"/>
                  </a:lnTo>
                  <a:lnTo>
                    <a:pt x="5153930" y="900843"/>
                  </a:lnTo>
                  <a:lnTo>
                    <a:pt x="5219700" y="900843"/>
                  </a:lnTo>
                  <a:lnTo>
                    <a:pt x="5219700" y="1339275"/>
                  </a:lnTo>
                  <a:lnTo>
                    <a:pt x="0" y="1339275"/>
                  </a:lnTo>
                  <a:close/>
                  <a:moveTo>
                    <a:pt x="5153930" y="0"/>
                  </a:moveTo>
                  <a:lnTo>
                    <a:pt x="5219700" y="0"/>
                  </a:lnTo>
                  <a:lnTo>
                    <a:pt x="5219700" y="335974"/>
                  </a:lnTo>
                  <a:lnTo>
                    <a:pt x="5153930" y="335974"/>
                  </a:lnTo>
                  <a:close/>
                  <a:moveTo>
                    <a:pt x="0" y="0"/>
                  </a:moveTo>
                  <a:lnTo>
                    <a:pt x="65770" y="0"/>
                  </a:lnTo>
                  <a:lnTo>
                    <a:pt x="65770" y="335974"/>
                  </a:lnTo>
                  <a:lnTo>
                    <a:pt x="0" y="33597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矩形 6"/>
            <p:cNvSpPr/>
            <p:nvPr/>
          </p:nvSpPr>
          <p:spPr>
            <a:xfrm>
              <a:off x="3190875" y="5814900"/>
              <a:ext cx="73260" cy="384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3" name="矩形 22"/>
            <p:cNvSpPr/>
            <p:nvPr/>
          </p:nvSpPr>
          <p:spPr>
            <a:xfrm>
              <a:off x="8337315" y="5814900"/>
              <a:ext cx="73260" cy="384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523BFD42-63C2-4A06-896F-E7FA17644C97}"/>
              </a:ext>
            </a:extLst>
          </p:cNvPr>
          <p:cNvSpPr txBox="1"/>
          <p:nvPr/>
        </p:nvSpPr>
        <p:spPr>
          <a:xfrm>
            <a:off x="1741771" y="3637416"/>
            <a:ext cx="566046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隐私安全的失物招领柜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6CFEF-76EB-494B-95A1-4CDA29686DAF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373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7503736" y="1374715"/>
            <a:ext cx="110691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快捷收纳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503736" y="1894783"/>
            <a:ext cx="110691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安全发布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170378" y="2414851"/>
            <a:ext cx="177363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失主身份验证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503737" y="2934919"/>
            <a:ext cx="110691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领取确认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6CFEF-76EB-494B-95A1-4CDA29686DAF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40" name="文本框 39"/>
          <p:cNvSpPr txBox="1"/>
          <p:nvPr/>
        </p:nvSpPr>
        <p:spPr>
          <a:xfrm>
            <a:off x="7198020" y="857500"/>
            <a:ext cx="1718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防丢标签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51" y="3827241"/>
            <a:ext cx="523495" cy="1520193"/>
          </a:xfrm>
          <a:prstGeom prst="rect">
            <a:avLst/>
          </a:prstGeom>
        </p:spPr>
      </p:pic>
      <p:grpSp>
        <p:nvGrpSpPr>
          <p:cNvPr id="217" name="组合 216"/>
          <p:cNvGrpSpPr/>
          <p:nvPr/>
        </p:nvGrpSpPr>
        <p:grpSpPr>
          <a:xfrm>
            <a:off x="766893" y="1783332"/>
            <a:ext cx="373736" cy="373736"/>
            <a:chOff x="1830459" y="2096852"/>
            <a:chExt cx="1860636" cy="1860636"/>
          </a:xfrm>
        </p:grpSpPr>
        <p:sp>
          <p:nvSpPr>
            <p:cNvPr id="218" name="Oval 1"/>
            <p:cNvSpPr/>
            <p:nvPr/>
          </p:nvSpPr>
          <p:spPr>
            <a:xfrm>
              <a:off x="1830459" y="2096852"/>
              <a:ext cx="1860636" cy="1860636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9" name="Arc 2"/>
            <p:cNvSpPr/>
            <p:nvPr/>
          </p:nvSpPr>
          <p:spPr>
            <a:xfrm>
              <a:off x="1830459" y="2096852"/>
              <a:ext cx="1860636" cy="1860636"/>
            </a:xfrm>
            <a:prstGeom prst="arc">
              <a:avLst>
                <a:gd name="adj1" fmla="val 10529000"/>
                <a:gd name="adj2" fmla="val 15122297"/>
              </a:avLst>
            </a:prstGeom>
            <a:ln w="1270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20" name="椭圆 219"/>
            <p:cNvSpPr/>
            <p:nvPr/>
          </p:nvSpPr>
          <p:spPr>
            <a:xfrm>
              <a:off x="2126451" y="2365183"/>
              <a:ext cx="1323974" cy="1323974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21" name="文本框 220"/>
          <p:cNvSpPr txBox="1"/>
          <p:nvPr/>
        </p:nvSpPr>
        <p:spPr>
          <a:xfrm>
            <a:off x="1289326" y="1771240"/>
            <a:ext cx="185562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申领</a:t>
            </a:r>
          </a:p>
        </p:txBody>
      </p:sp>
      <p:sp>
        <p:nvSpPr>
          <p:cNvPr id="222" name="文本框 221"/>
          <p:cNvSpPr txBox="1"/>
          <p:nvPr/>
        </p:nvSpPr>
        <p:spPr>
          <a:xfrm>
            <a:off x="1007270" y="5448717"/>
            <a:ext cx="69257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用户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82" y="3119383"/>
            <a:ext cx="519154" cy="520068"/>
          </a:xfrm>
          <a:prstGeom prst="rect">
            <a:avLst/>
          </a:prstGeom>
        </p:spPr>
      </p:pic>
      <p:sp>
        <p:nvSpPr>
          <p:cNvPr id="8" name="云形标注 7"/>
          <p:cNvSpPr/>
          <p:nvPr/>
        </p:nvSpPr>
        <p:spPr>
          <a:xfrm>
            <a:off x="2260754" y="2738312"/>
            <a:ext cx="2129782" cy="1245380"/>
          </a:xfrm>
          <a:prstGeom prst="cloudCallout">
            <a:avLst>
              <a:gd name="adj1" fmla="val -57812"/>
              <a:gd name="adj2" fmla="val 79612"/>
            </a:avLst>
          </a:prstGeom>
          <a:noFill/>
          <a:ln w="666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59" name="组合 58"/>
          <p:cNvGrpSpPr/>
          <p:nvPr/>
        </p:nvGrpSpPr>
        <p:grpSpPr>
          <a:xfrm>
            <a:off x="2792539" y="2744729"/>
            <a:ext cx="1526696" cy="2602705"/>
            <a:chOff x="3848100" y="1408176"/>
            <a:chExt cx="897636" cy="1530287"/>
          </a:xfrm>
        </p:grpSpPr>
        <p:grpSp>
          <p:nvGrpSpPr>
            <p:cNvPr id="60" name="组合 59"/>
            <p:cNvGrpSpPr/>
            <p:nvPr/>
          </p:nvGrpSpPr>
          <p:grpSpPr>
            <a:xfrm>
              <a:off x="3848100" y="1408176"/>
              <a:ext cx="897636" cy="1530287"/>
              <a:chOff x="3730752" y="1408176"/>
              <a:chExt cx="1014984" cy="1530287"/>
            </a:xfrm>
          </p:grpSpPr>
          <p:sp>
            <p:nvSpPr>
              <p:cNvPr id="62" name="圆角矩形 61"/>
              <p:cNvSpPr/>
              <p:nvPr/>
            </p:nvSpPr>
            <p:spPr>
              <a:xfrm>
                <a:off x="3730752" y="1408176"/>
                <a:ext cx="1014984" cy="1530287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3840480" y="1600200"/>
                <a:ext cx="795528" cy="11239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4" name="圆角矩形 63"/>
              <p:cNvSpPr/>
              <p:nvPr/>
            </p:nvSpPr>
            <p:spPr>
              <a:xfrm>
                <a:off x="4074731" y="1489788"/>
                <a:ext cx="327025" cy="28800"/>
              </a:xfrm>
              <a:prstGeom prst="roundRect">
                <a:avLst/>
              </a:prstGeom>
              <a:solidFill>
                <a:srgbClr val="9191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61" name="椭圆 60"/>
            <p:cNvSpPr/>
            <p:nvPr/>
          </p:nvSpPr>
          <p:spPr>
            <a:xfrm>
              <a:off x="4223099" y="2757488"/>
              <a:ext cx="147637" cy="1476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65" name="图片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517" y="3039415"/>
            <a:ext cx="1208838" cy="1943516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796" y="3563380"/>
            <a:ext cx="1050335" cy="1058615"/>
          </a:xfrm>
          <a:prstGeom prst="rect">
            <a:avLst/>
          </a:prstGeom>
        </p:spPr>
      </p:pic>
      <p:sp>
        <p:nvSpPr>
          <p:cNvPr id="69" name="文本框 68"/>
          <p:cNvSpPr txBox="1"/>
          <p:nvPr/>
        </p:nvSpPr>
        <p:spPr>
          <a:xfrm>
            <a:off x="2746278" y="5448717"/>
            <a:ext cx="16461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用户登陆申请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2744344" y="5447064"/>
            <a:ext cx="16461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获得防丢标签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135595" y="4082112"/>
            <a:ext cx="1714240" cy="1267108"/>
            <a:chOff x="6847459" y="3771913"/>
            <a:chExt cx="2285653" cy="1689477"/>
          </a:xfrm>
        </p:grpSpPr>
        <p:grpSp>
          <p:nvGrpSpPr>
            <p:cNvPr id="74" name="组合 73"/>
            <p:cNvGrpSpPr/>
            <p:nvPr/>
          </p:nvGrpSpPr>
          <p:grpSpPr>
            <a:xfrm>
              <a:off x="6847459" y="3771913"/>
              <a:ext cx="2285653" cy="1689477"/>
              <a:chOff x="5205614" y="589043"/>
              <a:chExt cx="1551455" cy="1146782"/>
            </a:xfrm>
          </p:grpSpPr>
          <p:sp>
            <p:nvSpPr>
              <p:cNvPr id="75" name="矩形 74"/>
              <p:cNvSpPr/>
              <p:nvPr/>
            </p:nvSpPr>
            <p:spPr>
              <a:xfrm>
                <a:off x="5252956" y="609600"/>
                <a:ext cx="1287544" cy="93989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grpSp>
            <p:nvGrpSpPr>
              <p:cNvPr id="76" name="组合 75"/>
              <p:cNvGrpSpPr/>
              <p:nvPr/>
            </p:nvGrpSpPr>
            <p:grpSpPr>
              <a:xfrm rot="20333744">
                <a:off x="5289627" y="633857"/>
                <a:ext cx="1301056" cy="762769"/>
                <a:chOff x="7299985" y="720818"/>
                <a:chExt cx="1301056" cy="762769"/>
              </a:xfrm>
            </p:grpSpPr>
            <p:sp>
              <p:nvSpPr>
                <p:cNvPr id="83" name="矩形 82"/>
                <p:cNvSpPr/>
                <p:nvPr/>
              </p:nvSpPr>
              <p:spPr>
                <a:xfrm>
                  <a:off x="7299985" y="720818"/>
                  <a:ext cx="1301056" cy="762769"/>
                </a:xfrm>
                <a:prstGeom prst="rect">
                  <a:avLst/>
                </a:prstGeom>
                <a:solidFill>
                  <a:srgbClr val="FF0000"/>
                </a:solidFill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84" name="矩形 83"/>
                <p:cNvSpPr/>
                <p:nvPr/>
              </p:nvSpPr>
              <p:spPr>
                <a:xfrm>
                  <a:off x="7395126" y="817207"/>
                  <a:ext cx="1115733" cy="569154"/>
                </a:xfrm>
                <a:prstGeom prst="rect">
                  <a:avLst/>
                </a:prstGeom>
                <a:solidFill>
                  <a:srgbClr val="FF7575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sp>
            <p:nvSpPr>
              <p:cNvPr id="77" name="矩形 76"/>
              <p:cNvSpPr/>
              <p:nvPr/>
            </p:nvSpPr>
            <p:spPr>
              <a:xfrm>
                <a:off x="5252956" y="784680"/>
                <a:ext cx="1404120" cy="93989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8" name="弧形 77"/>
              <p:cNvSpPr/>
              <p:nvPr/>
            </p:nvSpPr>
            <p:spPr>
              <a:xfrm rot="13195691">
                <a:off x="5206299" y="589043"/>
                <a:ext cx="208099" cy="208099"/>
              </a:xfrm>
              <a:prstGeom prst="arc">
                <a:avLst>
                  <a:gd name="adj1" fmla="val 15698954"/>
                  <a:gd name="adj2" fmla="val 533769"/>
                </a:avLst>
              </a:prstGeom>
              <a:ln w="762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9" name="弧形 78"/>
              <p:cNvSpPr/>
              <p:nvPr/>
            </p:nvSpPr>
            <p:spPr>
              <a:xfrm rot="13195691">
                <a:off x="5206300" y="1527726"/>
                <a:ext cx="208099" cy="208099"/>
              </a:xfrm>
              <a:prstGeom prst="arc">
                <a:avLst>
                  <a:gd name="adj1" fmla="val 15698954"/>
                  <a:gd name="adj2" fmla="val 533769"/>
                </a:avLst>
              </a:prstGeom>
              <a:ln w="762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80" name="直接连接符 79"/>
              <p:cNvCxnSpPr/>
              <p:nvPr/>
            </p:nvCxnSpPr>
            <p:spPr>
              <a:xfrm>
                <a:off x="5205614" y="693092"/>
                <a:ext cx="0" cy="949971"/>
              </a:xfrm>
              <a:prstGeom prst="line">
                <a:avLst/>
              </a:prstGeom>
              <a:ln w="762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矩形 80"/>
              <p:cNvSpPr/>
              <p:nvPr/>
            </p:nvSpPr>
            <p:spPr>
              <a:xfrm>
                <a:off x="6261302" y="1122890"/>
                <a:ext cx="495767" cy="2634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6361924" y="1198674"/>
                <a:ext cx="111902" cy="11190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49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7053148" y="4946547"/>
              <a:ext cx="390052" cy="390052"/>
              <a:chOff x="5198308" y="1766535"/>
              <a:chExt cx="423863" cy="423863"/>
            </a:xfrm>
          </p:grpSpPr>
          <p:sp>
            <p:nvSpPr>
              <p:cNvPr id="72" name="圆角矩形 71"/>
              <p:cNvSpPr/>
              <p:nvPr/>
            </p:nvSpPr>
            <p:spPr>
              <a:xfrm>
                <a:off x="5198308" y="1766535"/>
                <a:ext cx="423863" cy="423863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pic>
            <p:nvPicPr>
              <p:cNvPr id="73" name="图片 7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3987" y="1805104"/>
                <a:ext cx="352506" cy="346727"/>
              </a:xfrm>
              <a:prstGeom prst="rect">
                <a:avLst/>
              </a:prstGeom>
            </p:spPr>
          </p:pic>
        </p:grpSp>
      </p:grpSp>
      <p:grpSp>
        <p:nvGrpSpPr>
          <p:cNvPr id="85" name="组合 84"/>
          <p:cNvGrpSpPr/>
          <p:nvPr/>
        </p:nvGrpSpPr>
        <p:grpSpPr>
          <a:xfrm>
            <a:off x="3288767" y="3143247"/>
            <a:ext cx="614639" cy="453208"/>
            <a:chOff x="5203998" y="589043"/>
            <a:chExt cx="1553071" cy="1145166"/>
          </a:xfrm>
        </p:grpSpPr>
        <p:sp>
          <p:nvSpPr>
            <p:cNvPr id="86" name="矩形 85"/>
            <p:cNvSpPr/>
            <p:nvPr/>
          </p:nvSpPr>
          <p:spPr>
            <a:xfrm>
              <a:off x="5252956" y="609600"/>
              <a:ext cx="1287544" cy="93989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87" name="组合 86"/>
            <p:cNvGrpSpPr/>
            <p:nvPr/>
          </p:nvGrpSpPr>
          <p:grpSpPr>
            <a:xfrm rot="20333744">
              <a:off x="5289627" y="633857"/>
              <a:ext cx="1301056" cy="762769"/>
              <a:chOff x="7299985" y="720818"/>
              <a:chExt cx="1301056" cy="762769"/>
            </a:xfrm>
          </p:grpSpPr>
          <p:sp>
            <p:nvSpPr>
              <p:cNvPr id="94" name="矩形 93"/>
              <p:cNvSpPr/>
              <p:nvPr/>
            </p:nvSpPr>
            <p:spPr>
              <a:xfrm>
                <a:off x="7299985" y="720818"/>
                <a:ext cx="1301056" cy="762769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7395126" y="817207"/>
                <a:ext cx="1115733" cy="569154"/>
              </a:xfrm>
              <a:prstGeom prst="rect">
                <a:avLst/>
              </a:prstGeom>
              <a:solidFill>
                <a:srgbClr val="FF7575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88" name="矩形 87"/>
            <p:cNvSpPr/>
            <p:nvPr/>
          </p:nvSpPr>
          <p:spPr>
            <a:xfrm>
              <a:off x="5252956" y="784680"/>
              <a:ext cx="1404120" cy="93989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9" name="弧形 88"/>
            <p:cNvSpPr/>
            <p:nvPr/>
          </p:nvSpPr>
          <p:spPr>
            <a:xfrm rot="13195691">
              <a:off x="5209531" y="589043"/>
              <a:ext cx="208099" cy="208099"/>
            </a:xfrm>
            <a:prstGeom prst="arc">
              <a:avLst>
                <a:gd name="adj1" fmla="val 15698954"/>
                <a:gd name="adj2" fmla="val 533769"/>
              </a:avLst>
            </a:prstGeom>
            <a:ln w="635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0" name="弧形 89"/>
            <p:cNvSpPr/>
            <p:nvPr/>
          </p:nvSpPr>
          <p:spPr>
            <a:xfrm rot="13195691">
              <a:off x="5209532" y="1526110"/>
              <a:ext cx="208099" cy="208099"/>
            </a:xfrm>
            <a:prstGeom prst="arc">
              <a:avLst>
                <a:gd name="adj1" fmla="val 15698954"/>
                <a:gd name="adj2" fmla="val 533769"/>
              </a:avLst>
            </a:prstGeom>
            <a:ln w="635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cxnSp>
          <p:nvCxnSpPr>
            <p:cNvPr id="91" name="直接连接符 90"/>
            <p:cNvCxnSpPr/>
            <p:nvPr/>
          </p:nvCxnSpPr>
          <p:spPr>
            <a:xfrm>
              <a:off x="5203998" y="693092"/>
              <a:ext cx="0" cy="949971"/>
            </a:xfrm>
            <a:prstGeom prst="line">
              <a:avLst/>
            </a:prstGeom>
            <a:ln w="635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矩形 91"/>
            <p:cNvSpPr/>
            <p:nvPr/>
          </p:nvSpPr>
          <p:spPr>
            <a:xfrm>
              <a:off x="6261302" y="1122890"/>
              <a:ext cx="495767" cy="26347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3" name="椭圆 92"/>
            <p:cNvSpPr/>
            <p:nvPr/>
          </p:nvSpPr>
          <p:spPr>
            <a:xfrm>
              <a:off x="6361924" y="1198674"/>
              <a:ext cx="111902" cy="11190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49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66" name="任意多边形: 形状 13">
            <a:extLst>
              <a:ext uri="{FF2B5EF4-FFF2-40B4-BE49-F238E27FC236}">
                <a16:creationId xmlns:a16="http://schemas.microsoft.com/office/drawing/2014/main" id="{09BC60B5-BD58-41F4-A069-99C4293794D4}"/>
              </a:ext>
            </a:extLst>
          </p:cNvPr>
          <p:cNvSpPr/>
          <p:nvPr/>
        </p:nvSpPr>
        <p:spPr>
          <a:xfrm>
            <a:off x="314465" y="1115054"/>
            <a:ext cx="692805" cy="346403"/>
          </a:xfrm>
          <a:custGeom>
            <a:avLst/>
            <a:gdLst>
              <a:gd name="connsiteX0" fmla="*/ 0 w 923740"/>
              <a:gd name="connsiteY0" fmla="*/ 0 h 461870"/>
              <a:gd name="connsiteX1" fmla="*/ 33227 w 923740"/>
              <a:gd name="connsiteY1" fmla="*/ 0 h 461870"/>
              <a:gd name="connsiteX2" fmla="*/ 33227 w 923740"/>
              <a:gd name="connsiteY2" fmla="*/ 428643 h 461870"/>
              <a:gd name="connsiteX3" fmla="*/ 890513 w 923740"/>
              <a:gd name="connsiteY3" fmla="*/ 428643 h 461870"/>
              <a:gd name="connsiteX4" fmla="*/ 890513 w 923740"/>
              <a:gd name="connsiteY4" fmla="*/ 0 h 461870"/>
              <a:gd name="connsiteX5" fmla="*/ 923740 w 923740"/>
              <a:gd name="connsiteY5" fmla="*/ 0 h 461870"/>
              <a:gd name="connsiteX6" fmla="*/ 923740 w 923740"/>
              <a:gd name="connsiteY6" fmla="*/ 461870 h 461870"/>
              <a:gd name="connsiteX7" fmla="*/ 0 w 923740"/>
              <a:gd name="connsiteY7" fmla="*/ 461870 h 461870"/>
              <a:gd name="connsiteX8" fmla="*/ 0 w 923740"/>
              <a:gd name="connsiteY8" fmla="*/ 0 h 46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740" h="461870">
                <a:moveTo>
                  <a:pt x="0" y="0"/>
                </a:moveTo>
                <a:lnTo>
                  <a:pt x="33227" y="0"/>
                </a:lnTo>
                <a:lnTo>
                  <a:pt x="33227" y="428643"/>
                </a:lnTo>
                <a:lnTo>
                  <a:pt x="890513" y="428643"/>
                </a:lnTo>
                <a:lnTo>
                  <a:pt x="890513" y="0"/>
                </a:lnTo>
                <a:lnTo>
                  <a:pt x="923740" y="0"/>
                </a:lnTo>
                <a:lnTo>
                  <a:pt x="923740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67" name="任意多边形: 形状 14">
            <a:extLst>
              <a:ext uri="{FF2B5EF4-FFF2-40B4-BE49-F238E27FC236}">
                <a16:creationId xmlns:a16="http://schemas.microsoft.com/office/drawing/2014/main" id="{C13208A6-8D3F-44DD-9B19-F6042DF2E46D}"/>
              </a:ext>
            </a:extLst>
          </p:cNvPr>
          <p:cNvSpPr/>
          <p:nvPr/>
        </p:nvSpPr>
        <p:spPr>
          <a:xfrm>
            <a:off x="314465" y="768652"/>
            <a:ext cx="692805" cy="346403"/>
          </a:xfrm>
          <a:custGeom>
            <a:avLst/>
            <a:gdLst>
              <a:gd name="connsiteX0" fmla="*/ 0 w 923740"/>
              <a:gd name="connsiteY0" fmla="*/ 0 h 461870"/>
              <a:gd name="connsiteX1" fmla="*/ 923740 w 923740"/>
              <a:gd name="connsiteY1" fmla="*/ 0 h 461870"/>
              <a:gd name="connsiteX2" fmla="*/ 923740 w 923740"/>
              <a:gd name="connsiteY2" fmla="*/ 461870 h 461870"/>
              <a:gd name="connsiteX3" fmla="*/ 890513 w 923740"/>
              <a:gd name="connsiteY3" fmla="*/ 461870 h 461870"/>
              <a:gd name="connsiteX4" fmla="*/ 890513 w 923740"/>
              <a:gd name="connsiteY4" fmla="*/ 33227 h 461870"/>
              <a:gd name="connsiteX5" fmla="*/ 33227 w 923740"/>
              <a:gd name="connsiteY5" fmla="*/ 33227 h 461870"/>
              <a:gd name="connsiteX6" fmla="*/ 33227 w 923740"/>
              <a:gd name="connsiteY6" fmla="*/ 461870 h 461870"/>
              <a:gd name="connsiteX7" fmla="*/ 0 w 923740"/>
              <a:gd name="connsiteY7" fmla="*/ 461870 h 461870"/>
              <a:gd name="connsiteX8" fmla="*/ 0 w 923740"/>
              <a:gd name="connsiteY8" fmla="*/ 0 h 46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740" h="461870">
                <a:moveTo>
                  <a:pt x="0" y="0"/>
                </a:moveTo>
                <a:lnTo>
                  <a:pt x="923740" y="0"/>
                </a:lnTo>
                <a:lnTo>
                  <a:pt x="923740" y="461870"/>
                </a:lnTo>
                <a:lnTo>
                  <a:pt x="890513" y="461870"/>
                </a:lnTo>
                <a:lnTo>
                  <a:pt x="890513" y="33227"/>
                </a:lnTo>
                <a:lnTo>
                  <a:pt x="33227" y="33227"/>
                </a:lnTo>
                <a:lnTo>
                  <a:pt x="33227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4BDB38DC-1AE0-4681-84E6-3C1223D47251}"/>
              </a:ext>
            </a:extLst>
          </p:cNvPr>
          <p:cNvSpPr txBox="1"/>
          <p:nvPr/>
        </p:nvSpPr>
        <p:spPr>
          <a:xfrm>
            <a:off x="314465" y="849597"/>
            <a:ext cx="692805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000" dirty="0">
                <a:solidFill>
                  <a:schemeClr val="accent1"/>
                </a:solidFill>
                <a:latin typeface="Century Gothic" panose="020B0502020202020204" pitchFamily="34" charset="0"/>
              </a:rPr>
              <a:t>03</a:t>
            </a:r>
            <a:endParaRPr lang="zh-CN" altLang="en-US" sz="30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2196672D-8AA6-45A4-BF3B-548A549ACD51}"/>
              </a:ext>
            </a:extLst>
          </p:cNvPr>
          <p:cNvGrpSpPr/>
          <p:nvPr/>
        </p:nvGrpSpPr>
        <p:grpSpPr>
          <a:xfrm>
            <a:off x="1104968" y="739844"/>
            <a:ext cx="3195571" cy="781820"/>
            <a:chOff x="7318011" y="1431342"/>
            <a:chExt cx="4260761" cy="1042427"/>
          </a:xfrm>
        </p:grpSpPr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id="{D4AA07FF-A599-4A59-81C7-02693E61D58B}"/>
                </a:ext>
              </a:extLst>
            </p:cNvPr>
            <p:cNvSpPr txBox="1"/>
            <p:nvPr/>
          </p:nvSpPr>
          <p:spPr>
            <a:xfrm>
              <a:off x="7318011" y="1431342"/>
              <a:ext cx="2161276" cy="69762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功能描述</a:t>
              </a:r>
            </a:p>
          </p:txBody>
        </p:sp>
        <p:sp>
          <p:nvSpPr>
            <p:cNvPr id="99" name="文本框 98">
              <a:extLst>
                <a:ext uri="{FF2B5EF4-FFF2-40B4-BE49-F238E27FC236}">
                  <a16:creationId xmlns:a16="http://schemas.microsoft.com/office/drawing/2014/main" id="{FD522AA1-D161-4E18-A54A-2BC8F4B9DEE1}"/>
                </a:ext>
              </a:extLst>
            </p:cNvPr>
            <p:cNvSpPr txBox="1"/>
            <p:nvPr/>
          </p:nvSpPr>
          <p:spPr>
            <a:xfrm>
              <a:off x="7318011" y="2009197"/>
              <a:ext cx="4260761" cy="46457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Functions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7578431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9" grpId="0"/>
      <p:bldP spid="69" grpId="1"/>
      <p:bldP spid="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6CFEF-76EB-494B-95A1-4CDA29686DAF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51" y="3638706"/>
            <a:ext cx="523495" cy="1520193"/>
          </a:xfrm>
          <a:prstGeom prst="rect">
            <a:avLst/>
          </a:prstGeom>
        </p:spPr>
      </p:pic>
      <p:grpSp>
        <p:nvGrpSpPr>
          <p:cNvPr id="217" name="组合 216"/>
          <p:cNvGrpSpPr/>
          <p:nvPr/>
        </p:nvGrpSpPr>
        <p:grpSpPr>
          <a:xfrm>
            <a:off x="766893" y="1783332"/>
            <a:ext cx="373736" cy="373736"/>
            <a:chOff x="1830459" y="2096852"/>
            <a:chExt cx="1860636" cy="1860636"/>
          </a:xfrm>
        </p:grpSpPr>
        <p:sp>
          <p:nvSpPr>
            <p:cNvPr id="218" name="Oval 1"/>
            <p:cNvSpPr/>
            <p:nvPr/>
          </p:nvSpPr>
          <p:spPr>
            <a:xfrm>
              <a:off x="1830459" y="2096852"/>
              <a:ext cx="1860636" cy="1860636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9" name="Arc 2"/>
            <p:cNvSpPr/>
            <p:nvPr/>
          </p:nvSpPr>
          <p:spPr>
            <a:xfrm>
              <a:off x="1830459" y="2096852"/>
              <a:ext cx="1860636" cy="1860636"/>
            </a:xfrm>
            <a:prstGeom prst="arc">
              <a:avLst>
                <a:gd name="adj1" fmla="val 10529000"/>
                <a:gd name="adj2" fmla="val 15122297"/>
              </a:avLst>
            </a:prstGeom>
            <a:ln w="1270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20" name="椭圆 219"/>
            <p:cNvSpPr/>
            <p:nvPr/>
          </p:nvSpPr>
          <p:spPr>
            <a:xfrm>
              <a:off x="2126451" y="2365183"/>
              <a:ext cx="1323974" cy="1323974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21" name="文本框 220"/>
          <p:cNvSpPr txBox="1"/>
          <p:nvPr/>
        </p:nvSpPr>
        <p:spPr>
          <a:xfrm>
            <a:off x="1289326" y="1771240"/>
            <a:ext cx="185562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通知</a:t>
            </a:r>
          </a:p>
        </p:txBody>
      </p:sp>
      <p:sp>
        <p:nvSpPr>
          <p:cNvPr id="222" name="文本框 221"/>
          <p:cNvSpPr txBox="1"/>
          <p:nvPr/>
        </p:nvSpPr>
        <p:spPr>
          <a:xfrm>
            <a:off x="1020728" y="5260182"/>
            <a:ext cx="66565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用户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3092796" y="5260182"/>
            <a:ext cx="66565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失物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1021755" y="5260182"/>
            <a:ext cx="66565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失主</a:t>
            </a:r>
          </a:p>
        </p:txBody>
      </p:sp>
      <p:pic>
        <p:nvPicPr>
          <p:cNvPr id="74" name="图片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717" y="3638706"/>
            <a:ext cx="523495" cy="1520193"/>
          </a:xfrm>
          <a:prstGeom prst="rect">
            <a:avLst/>
          </a:prstGeom>
        </p:spPr>
      </p:pic>
      <p:sp>
        <p:nvSpPr>
          <p:cNvPr id="75" name="文本框 74"/>
          <p:cNvSpPr txBox="1"/>
          <p:nvPr/>
        </p:nvSpPr>
        <p:spPr>
          <a:xfrm>
            <a:off x="3868636" y="5260182"/>
            <a:ext cx="66565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拾主</a:t>
            </a:r>
          </a:p>
        </p:txBody>
      </p:sp>
      <p:grpSp>
        <p:nvGrpSpPr>
          <p:cNvPr id="76" name="组合 75"/>
          <p:cNvGrpSpPr/>
          <p:nvPr/>
        </p:nvGrpSpPr>
        <p:grpSpPr>
          <a:xfrm>
            <a:off x="5200398" y="3981821"/>
            <a:ext cx="1732087" cy="1169990"/>
            <a:chOff x="6087150" y="3595434"/>
            <a:chExt cx="2309449" cy="1559987"/>
          </a:xfrm>
        </p:grpSpPr>
        <p:grpSp>
          <p:nvGrpSpPr>
            <p:cNvPr id="77" name="组合 76"/>
            <p:cNvGrpSpPr/>
            <p:nvPr/>
          </p:nvGrpSpPr>
          <p:grpSpPr>
            <a:xfrm>
              <a:off x="7171197" y="3595434"/>
              <a:ext cx="1225402" cy="1079086"/>
              <a:chOff x="9436174" y="1755982"/>
              <a:chExt cx="1225402" cy="1079086"/>
            </a:xfrm>
          </p:grpSpPr>
          <p:pic>
            <p:nvPicPr>
              <p:cNvPr id="186" name="图片 18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6174" y="1755982"/>
                <a:ext cx="1225402" cy="1079086"/>
              </a:xfrm>
              <a:prstGeom prst="rect">
                <a:avLst/>
              </a:prstGeom>
            </p:spPr>
          </p:pic>
          <p:cxnSp>
            <p:nvCxnSpPr>
              <p:cNvPr id="187" name="直接连接符 186"/>
              <p:cNvCxnSpPr/>
              <p:nvPr/>
            </p:nvCxnSpPr>
            <p:spPr>
              <a:xfrm flipH="1">
                <a:off x="9449684" y="1876450"/>
                <a:ext cx="113049" cy="179529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接连接符 187"/>
              <p:cNvCxnSpPr/>
              <p:nvPr/>
            </p:nvCxnSpPr>
            <p:spPr>
              <a:xfrm flipH="1">
                <a:off x="10537751" y="2526087"/>
                <a:ext cx="119063" cy="189079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接连接符 188"/>
              <p:cNvCxnSpPr/>
              <p:nvPr/>
            </p:nvCxnSpPr>
            <p:spPr>
              <a:xfrm>
                <a:off x="10533707" y="1866900"/>
                <a:ext cx="119063" cy="189079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接连接符 189"/>
              <p:cNvCxnSpPr/>
              <p:nvPr/>
            </p:nvCxnSpPr>
            <p:spPr>
              <a:xfrm>
                <a:off x="9446418" y="2525668"/>
                <a:ext cx="118696" cy="188496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直接连接符 190"/>
              <p:cNvCxnSpPr/>
              <p:nvPr/>
            </p:nvCxnSpPr>
            <p:spPr>
              <a:xfrm>
                <a:off x="9446419" y="2055979"/>
                <a:ext cx="0" cy="466725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直接连接符 191"/>
              <p:cNvCxnSpPr/>
              <p:nvPr/>
            </p:nvCxnSpPr>
            <p:spPr>
              <a:xfrm>
                <a:off x="10655151" y="2055979"/>
                <a:ext cx="0" cy="466725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直接连接符 192"/>
              <p:cNvCxnSpPr/>
              <p:nvPr/>
            </p:nvCxnSpPr>
            <p:spPr>
              <a:xfrm>
                <a:off x="9565114" y="2715155"/>
                <a:ext cx="290880" cy="109428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直接连接符 193"/>
              <p:cNvCxnSpPr/>
              <p:nvPr/>
            </p:nvCxnSpPr>
            <p:spPr>
              <a:xfrm>
                <a:off x="10244490" y="1760744"/>
                <a:ext cx="290880" cy="109428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直接连接符 194"/>
              <p:cNvCxnSpPr/>
              <p:nvPr/>
            </p:nvCxnSpPr>
            <p:spPr>
              <a:xfrm flipV="1">
                <a:off x="9565114" y="1762134"/>
                <a:ext cx="290880" cy="108537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直接连接符 195"/>
              <p:cNvCxnSpPr/>
              <p:nvPr/>
            </p:nvCxnSpPr>
            <p:spPr>
              <a:xfrm flipV="1">
                <a:off x="10242109" y="2717322"/>
                <a:ext cx="290880" cy="108537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直接连接符 196"/>
              <p:cNvCxnSpPr/>
              <p:nvPr/>
            </p:nvCxnSpPr>
            <p:spPr>
              <a:xfrm flipV="1">
                <a:off x="9864562" y="1760744"/>
                <a:ext cx="377547" cy="1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直接连接符 197"/>
              <p:cNvCxnSpPr/>
              <p:nvPr/>
            </p:nvCxnSpPr>
            <p:spPr>
              <a:xfrm flipV="1">
                <a:off x="9864562" y="2827249"/>
                <a:ext cx="377547" cy="1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组合 77"/>
            <p:cNvGrpSpPr/>
            <p:nvPr/>
          </p:nvGrpSpPr>
          <p:grpSpPr>
            <a:xfrm>
              <a:off x="6087150" y="3595627"/>
              <a:ext cx="1330803" cy="1559794"/>
              <a:chOff x="9400934" y="1177696"/>
              <a:chExt cx="2045420" cy="2397375"/>
            </a:xfrm>
          </p:grpSpPr>
          <p:sp>
            <p:nvSpPr>
              <p:cNvPr id="173" name="平行四边形 172"/>
              <p:cNvSpPr/>
              <p:nvPr/>
            </p:nvSpPr>
            <p:spPr>
              <a:xfrm rot="16200000">
                <a:off x="9171042" y="1576949"/>
                <a:ext cx="2309640" cy="1650492"/>
              </a:xfrm>
              <a:prstGeom prst="parallelogram">
                <a:avLst>
                  <a:gd name="adj" fmla="val 60224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74" name="平行四边形 173"/>
              <p:cNvSpPr/>
              <p:nvPr/>
            </p:nvSpPr>
            <p:spPr>
              <a:xfrm rot="16200000">
                <a:off x="9429073" y="1586918"/>
                <a:ext cx="1801582" cy="1468758"/>
              </a:xfrm>
              <a:prstGeom prst="parallelogram">
                <a:avLst>
                  <a:gd name="adj" fmla="val 6022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75" name="流程图: 终止 174"/>
              <p:cNvSpPr/>
              <p:nvPr/>
            </p:nvSpPr>
            <p:spPr>
              <a:xfrm rot="1882473" flipV="1">
                <a:off x="10436154" y="3040151"/>
                <a:ext cx="386171" cy="45719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76" name="椭圆 175"/>
              <p:cNvSpPr/>
              <p:nvPr/>
            </p:nvSpPr>
            <p:spPr>
              <a:xfrm>
                <a:off x="10825678" y="3175730"/>
                <a:ext cx="47496" cy="463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77" name="椭圆 176"/>
              <p:cNvSpPr/>
              <p:nvPr/>
            </p:nvSpPr>
            <p:spPr>
              <a:xfrm>
                <a:off x="10897464" y="3222088"/>
                <a:ext cx="47496" cy="463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78" name="平行四边形 177"/>
              <p:cNvSpPr/>
              <p:nvPr/>
            </p:nvSpPr>
            <p:spPr>
              <a:xfrm rot="16200000" flipH="1">
                <a:off x="10568585" y="2788050"/>
                <a:ext cx="1361499" cy="176429"/>
              </a:xfrm>
              <a:prstGeom prst="parallelogram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79" name="平行四边形 178"/>
              <p:cNvSpPr/>
              <p:nvPr/>
            </p:nvSpPr>
            <p:spPr>
              <a:xfrm rot="12655154">
                <a:off x="9400934" y="1651873"/>
                <a:ext cx="2045420" cy="125225"/>
              </a:xfrm>
              <a:prstGeom prst="parallelogram">
                <a:avLst>
                  <a:gd name="adj" fmla="val 98741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80" name="直接连接符 179"/>
              <p:cNvCxnSpPr/>
              <p:nvPr/>
            </p:nvCxnSpPr>
            <p:spPr>
              <a:xfrm>
                <a:off x="9480710" y="1231270"/>
                <a:ext cx="0" cy="1347328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接连接符 180"/>
              <p:cNvCxnSpPr/>
              <p:nvPr/>
            </p:nvCxnSpPr>
            <p:spPr>
              <a:xfrm>
                <a:off x="11357134" y="2183590"/>
                <a:ext cx="0" cy="1342136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直接连接符 181"/>
              <p:cNvCxnSpPr/>
              <p:nvPr/>
            </p:nvCxnSpPr>
            <p:spPr>
              <a:xfrm>
                <a:off x="9693668" y="1180077"/>
                <a:ext cx="1649180" cy="991608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直接连接符 182"/>
              <p:cNvCxnSpPr/>
              <p:nvPr/>
            </p:nvCxnSpPr>
            <p:spPr>
              <a:xfrm flipV="1">
                <a:off x="9487853" y="1177696"/>
                <a:ext cx="190653" cy="49345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直接连接符 183"/>
              <p:cNvCxnSpPr/>
              <p:nvPr/>
            </p:nvCxnSpPr>
            <p:spPr>
              <a:xfrm>
                <a:off x="9487853" y="2578598"/>
                <a:ext cx="1657271" cy="996473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直接连接符 184"/>
              <p:cNvCxnSpPr/>
              <p:nvPr/>
            </p:nvCxnSpPr>
            <p:spPr>
              <a:xfrm flipV="1">
                <a:off x="11160975" y="3525726"/>
                <a:ext cx="190653" cy="49345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组合 78"/>
            <p:cNvGrpSpPr/>
            <p:nvPr/>
          </p:nvGrpSpPr>
          <p:grpSpPr>
            <a:xfrm>
              <a:off x="6404377" y="3600643"/>
              <a:ext cx="633423" cy="489009"/>
              <a:chOff x="1091015" y="1837694"/>
              <a:chExt cx="863334" cy="666503"/>
            </a:xfrm>
          </p:grpSpPr>
          <p:grpSp>
            <p:nvGrpSpPr>
              <p:cNvPr id="151" name="组合 150"/>
              <p:cNvGrpSpPr/>
              <p:nvPr/>
            </p:nvGrpSpPr>
            <p:grpSpPr>
              <a:xfrm>
                <a:off x="1241482" y="1902999"/>
                <a:ext cx="649784" cy="544779"/>
                <a:chOff x="3030827" y="4077636"/>
                <a:chExt cx="460363" cy="465789"/>
              </a:xfrm>
            </p:grpSpPr>
            <p:sp>
              <p:nvSpPr>
                <p:cNvPr id="169" name="平行四边形 168"/>
                <p:cNvSpPr/>
                <p:nvPr/>
              </p:nvSpPr>
              <p:spPr>
                <a:xfrm rot="16200000" flipH="1">
                  <a:off x="3010128" y="4098335"/>
                  <a:ext cx="353977" cy="312579"/>
                </a:xfrm>
                <a:prstGeom prst="parallelogram">
                  <a:avLst/>
                </a:prstGeom>
                <a:solidFill>
                  <a:schemeClr val="bg1">
                    <a:lumMod val="65000"/>
                  </a:schemeClr>
                </a:solidFill>
                <a:ln w="85725" cap="rnd">
                  <a:solidFill>
                    <a:schemeClr val="bg1">
                      <a:lumMod val="6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70" name="平行四边形 169"/>
                <p:cNvSpPr/>
                <p:nvPr/>
              </p:nvSpPr>
              <p:spPr>
                <a:xfrm rot="5400000">
                  <a:off x="2930754" y="4273778"/>
                  <a:ext cx="372200" cy="167092"/>
                </a:xfrm>
                <a:prstGeom prst="parallelogram">
                  <a:avLst>
                    <a:gd name="adj" fmla="val 48284"/>
                  </a:avLst>
                </a:prstGeom>
                <a:solidFill>
                  <a:schemeClr val="bg1">
                    <a:lumMod val="65000"/>
                  </a:schemeClr>
                </a:solidFill>
                <a:ln w="85725" cap="rnd">
                  <a:solidFill>
                    <a:schemeClr val="bg1">
                      <a:lumMod val="6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71" name="平行四边形 170"/>
                <p:cNvSpPr/>
                <p:nvPr/>
              </p:nvSpPr>
              <p:spPr>
                <a:xfrm rot="20761229" flipV="1">
                  <a:off x="3064301" y="4108901"/>
                  <a:ext cx="406306" cy="99440"/>
                </a:xfrm>
                <a:prstGeom prst="parallelogram">
                  <a:avLst>
                    <a:gd name="adj" fmla="val 124348"/>
                  </a:avLst>
                </a:prstGeom>
                <a:solidFill>
                  <a:schemeClr val="bg1">
                    <a:lumMod val="65000"/>
                  </a:schemeClr>
                </a:solidFill>
                <a:ln w="85725" cap="rnd">
                  <a:solidFill>
                    <a:schemeClr val="bg1">
                      <a:lumMod val="6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72" name="平行四边形 171"/>
                <p:cNvSpPr/>
                <p:nvPr/>
              </p:nvSpPr>
              <p:spPr>
                <a:xfrm rot="16200000" flipH="1">
                  <a:off x="3165599" y="4217834"/>
                  <a:ext cx="372201" cy="278981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 w="8572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</p:grpSp>
          <p:sp>
            <p:nvSpPr>
              <p:cNvPr id="152" name="平行四边形 151"/>
              <p:cNvSpPr/>
              <p:nvPr/>
            </p:nvSpPr>
            <p:spPr>
              <a:xfrm rot="20831466" flipV="1">
                <a:off x="1333870" y="1885137"/>
                <a:ext cx="507954" cy="107634"/>
              </a:xfrm>
              <a:prstGeom prst="parallelogram">
                <a:avLst>
                  <a:gd name="adj" fmla="val 127958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53" name="直接连接符 152"/>
              <p:cNvCxnSpPr/>
              <p:nvPr/>
            </p:nvCxnSpPr>
            <p:spPr>
              <a:xfrm flipH="1" flipV="1">
                <a:off x="1214260" y="1961788"/>
                <a:ext cx="226400" cy="1101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>
                <a:off x="1180448" y="2002829"/>
                <a:ext cx="3937" cy="338382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弧形 154"/>
              <p:cNvSpPr/>
              <p:nvPr/>
            </p:nvSpPr>
            <p:spPr>
              <a:xfrm rot="17803703" flipH="1">
                <a:off x="1191433" y="2266916"/>
                <a:ext cx="151017" cy="168669"/>
              </a:xfrm>
              <a:prstGeom prst="arc">
                <a:avLst>
                  <a:gd name="adj1" fmla="val 17387694"/>
                  <a:gd name="adj2" fmla="val 19017879"/>
                </a:avLst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56" name="弧形 155"/>
              <p:cNvSpPr/>
              <p:nvPr/>
            </p:nvSpPr>
            <p:spPr>
              <a:xfrm rot="21387847" flipH="1">
                <a:off x="1182847" y="1939203"/>
                <a:ext cx="151017" cy="168668"/>
              </a:xfrm>
              <a:prstGeom prst="arc">
                <a:avLst>
                  <a:gd name="adj1" fmla="val 18050532"/>
                  <a:gd name="adj2" fmla="val 21019404"/>
                </a:avLst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grpSp>
            <p:nvGrpSpPr>
              <p:cNvPr id="157" name="组合 156"/>
              <p:cNvGrpSpPr/>
              <p:nvPr/>
            </p:nvGrpSpPr>
            <p:grpSpPr>
              <a:xfrm>
                <a:off x="1091015" y="2093451"/>
                <a:ext cx="274602" cy="254960"/>
                <a:chOff x="5695811" y="1784214"/>
                <a:chExt cx="3519480" cy="3722641"/>
              </a:xfrm>
            </p:grpSpPr>
            <p:sp>
              <p:nvSpPr>
                <p:cNvPr id="165" name="椭圆 164"/>
                <p:cNvSpPr/>
                <p:nvPr/>
              </p:nvSpPr>
              <p:spPr>
                <a:xfrm>
                  <a:off x="7176310" y="1784214"/>
                  <a:ext cx="2038981" cy="3355099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66" name="平行四边形 165"/>
                <p:cNvSpPr/>
                <p:nvPr/>
              </p:nvSpPr>
              <p:spPr>
                <a:xfrm rot="5400000" flipH="1">
                  <a:off x="6534728" y="2973218"/>
                  <a:ext cx="2019348" cy="1309572"/>
                </a:xfrm>
                <a:prstGeom prst="parallelogram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79375" cap="rnd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67" name="椭圆 166"/>
                <p:cNvSpPr/>
                <p:nvPr/>
              </p:nvSpPr>
              <p:spPr>
                <a:xfrm>
                  <a:off x="5695811" y="2181882"/>
                  <a:ext cx="2038981" cy="3324973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68" name="椭圆 167"/>
                <p:cNvSpPr/>
                <p:nvPr/>
              </p:nvSpPr>
              <p:spPr>
                <a:xfrm flipV="1">
                  <a:off x="6074075" y="2867046"/>
                  <a:ext cx="1182452" cy="192816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</p:grpSp>
          <p:cxnSp>
            <p:nvCxnSpPr>
              <p:cNvPr id="158" name="直接连接符 157"/>
              <p:cNvCxnSpPr/>
              <p:nvPr/>
            </p:nvCxnSpPr>
            <p:spPr>
              <a:xfrm>
                <a:off x="1947220" y="1988774"/>
                <a:ext cx="5067" cy="366402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接连接符 158"/>
              <p:cNvCxnSpPr>
                <a:stCxn id="160" idx="2"/>
              </p:cNvCxnSpPr>
              <p:nvPr/>
            </p:nvCxnSpPr>
            <p:spPr>
              <a:xfrm flipH="1">
                <a:off x="1485593" y="2401006"/>
                <a:ext cx="447460" cy="102389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弧形 159"/>
              <p:cNvSpPr/>
              <p:nvPr/>
            </p:nvSpPr>
            <p:spPr>
              <a:xfrm rot="3796297">
                <a:off x="1794506" y="2272082"/>
                <a:ext cx="151017" cy="168669"/>
              </a:xfrm>
              <a:prstGeom prst="arc">
                <a:avLst>
                  <a:gd name="adj1" fmla="val 17387694"/>
                  <a:gd name="adj2" fmla="val 19920079"/>
                </a:avLst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61" name="弧形 160"/>
              <p:cNvSpPr/>
              <p:nvPr/>
            </p:nvSpPr>
            <p:spPr>
              <a:xfrm rot="20144217">
                <a:off x="1796424" y="1922065"/>
                <a:ext cx="151017" cy="168668"/>
              </a:xfrm>
              <a:prstGeom prst="arc">
                <a:avLst>
                  <a:gd name="adj1" fmla="val 18050532"/>
                  <a:gd name="adj2" fmla="val 861180"/>
                </a:avLst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62" name="直接连接符 161"/>
              <p:cNvCxnSpPr/>
              <p:nvPr/>
            </p:nvCxnSpPr>
            <p:spPr>
              <a:xfrm flipH="1">
                <a:off x="1198118" y="1837694"/>
                <a:ext cx="485086" cy="114382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>
                <a:stCxn id="161" idx="0"/>
              </p:cNvCxnSpPr>
              <p:nvPr/>
            </p:nvCxnSpPr>
            <p:spPr>
              <a:xfrm flipH="1" flipV="1">
                <a:off x="1703908" y="1846015"/>
                <a:ext cx="177388" cy="79204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>
              <a:xfrm flipH="1" flipV="1">
                <a:off x="1183655" y="2375426"/>
                <a:ext cx="277772" cy="128771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组合 79"/>
            <p:cNvGrpSpPr/>
            <p:nvPr/>
          </p:nvGrpSpPr>
          <p:grpSpPr>
            <a:xfrm>
              <a:off x="7522382" y="4378806"/>
              <a:ext cx="848117" cy="649432"/>
              <a:chOff x="1485653" y="3953455"/>
              <a:chExt cx="2614572" cy="2002066"/>
            </a:xfrm>
          </p:grpSpPr>
          <p:sp>
            <p:nvSpPr>
              <p:cNvPr id="81" name="平行四边形 80"/>
              <p:cNvSpPr/>
              <p:nvPr/>
            </p:nvSpPr>
            <p:spPr>
              <a:xfrm rot="9866800" flipV="1">
                <a:off x="1507601" y="4327968"/>
                <a:ext cx="2592624" cy="1535860"/>
              </a:xfrm>
              <a:prstGeom prst="parallelogram">
                <a:avLst>
                  <a:gd name="adj" fmla="val 30194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2" name="平行四边形 81"/>
              <p:cNvSpPr/>
              <p:nvPr/>
            </p:nvSpPr>
            <p:spPr>
              <a:xfrm rot="9866800" flipV="1">
                <a:off x="2812436" y="4634986"/>
                <a:ext cx="541884" cy="614192"/>
              </a:xfrm>
              <a:prstGeom prst="parallelogram">
                <a:avLst>
                  <a:gd name="adj" fmla="val 33603"/>
                </a:avLst>
              </a:prstGeom>
              <a:solidFill>
                <a:srgbClr val="C9C263"/>
              </a:solidFill>
              <a:ln w="41275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grpSp>
            <p:nvGrpSpPr>
              <p:cNvPr id="83" name="组合 82"/>
              <p:cNvGrpSpPr/>
              <p:nvPr/>
            </p:nvGrpSpPr>
            <p:grpSpPr>
              <a:xfrm>
                <a:off x="3299661" y="4716631"/>
                <a:ext cx="647391" cy="933178"/>
                <a:chOff x="3220955" y="4918045"/>
                <a:chExt cx="363136" cy="824035"/>
              </a:xfrm>
            </p:grpSpPr>
            <p:sp>
              <p:nvSpPr>
                <p:cNvPr id="148" name="平行四边形 147"/>
                <p:cNvSpPr/>
                <p:nvPr/>
              </p:nvSpPr>
              <p:spPr>
                <a:xfrm rot="5400000" flipH="1" flipV="1">
                  <a:off x="2900445" y="5306387"/>
                  <a:ext cx="756202" cy="115182"/>
                </a:xfrm>
                <a:prstGeom prst="parallelogram">
                  <a:avLst>
                    <a:gd name="adj" fmla="val 147483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49" name="平行四边形 148"/>
                <p:cNvSpPr/>
                <p:nvPr/>
              </p:nvSpPr>
              <p:spPr>
                <a:xfrm rot="16200000" flipV="1">
                  <a:off x="3164746" y="5322735"/>
                  <a:ext cx="596001" cy="242689"/>
                </a:xfrm>
                <a:prstGeom prst="parallelogram">
                  <a:avLst>
                    <a:gd name="adj" fmla="val 2728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50" name="平行四边形 149"/>
                <p:cNvSpPr/>
                <p:nvPr/>
              </p:nvSpPr>
              <p:spPr>
                <a:xfrm rot="9866800" flipV="1">
                  <a:off x="3248538" y="4918045"/>
                  <a:ext cx="311674" cy="288448"/>
                </a:xfrm>
                <a:prstGeom prst="parallelogram">
                  <a:avLst>
                    <a:gd name="adj" fmla="val 33603"/>
                  </a:avLst>
                </a:prstGeom>
                <a:solidFill>
                  <a:schemeClr val="bg1">
                    <a:lumMod val="85000"/>
                  </a:schemeClr>
                </a:solidFill>
                <a:ln w="4127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84" name="组合 83"/>
              <p:cNvGrpSpPr/>
              <p:nvPr/>
            </p:nvGrpSpPr>
            <p:grpSpPr>
              <a:xfrm>
                <a:off x="2917930" y="5111798"/>
                <a:ext cx="499148" cy="659742"/>
                <a:chOff x="3076545" y="5209578"/>
                <a:chExt cx="365808" cy="483502"/>
              </a:xfrm>
            </p:grpSpPr>
            <p:grpSp>
              <p:nvGrpSpPr>
                <p:cNvPr id="142" name="组合 141"/>
                <p:cNvGrpSpPr/>
                <p:nvPr/>
              </p:nvGrpSpPr>
              <p:grpSpPr>
                <a:xfrm>
                  <a:off x="3076545" y="5209578"/>
                  <a:ext cx="365808" cy="483502"/>
                  <a:chOff x="3218283" y="4873792"/>
                  <a:chExt cx="365808" cy="868288"/>
                </a:xfrm>
              </p:grpSpPr>
              <p:sp>
                <p:nvSpPr>
                  <p:cNvPr id="145" name="平行四边形 144"/>
                  <p:cNvSpPr/>
                  <p:nvPr/>
                </p:nvSpPr>
                <p:spPr>
                  <a:xfrm rot="5400000" flipH="1" flipV="1">
                    <a:off x="2886515" y="5295129"/>
                    <a:ext cx="778718" cy="115182"/>
                  </a:xfrm>
                  <a:prstGeom prst="parallelogram">
                    <a:avLst>
                      <a:gd name="adj" fmla="val 147483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1350"/>
                  </a:p>
                </p:txBody>
              </p:sp>
              <p:sp>
                <p:nvSpPr>
                  <p:cNvPr id="146" name="平行四边形 145"/>
                  <p:cNvSpPr/>
                  <p:nvPr/>
                </p:nvSpPr>
                <p:spPr>
                  <a:xfrm rot="16200000" flipV="1">
                    <a:off x="3164746" y="5322735"/>
                    <a:ext cx="596001" cy="242689"/>
                  </a:xfrm>
                  <a:prstGeom prst="parallelogram">
                    <a:avLst>
                      <a:gd name="adj" fmla="val 27280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1350"/>
                  </a:p>
                </p:txBody>
              </p:sp>
              <p:sp>
                <p:nvSpPr>
                  <p:cNvPr id="147" name="平行四边形 146"/>
                  <p:cNvSpPr/>
                  <p:nvPr/>
                </p:nvSpPr>
                <p:spPr>
                  <a:xfrm rot="9866800" flipV="1">
                    <a:off x="3246268" y="4873792"/>
                    <a:ext cx="316441" cy="344748"/>
                  </a:xfrm>
                  <a:prstGeom prst="parallelogram">
                    <a:avLst>
                      <a:gd name="adj" fmla="val 33603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 w="4127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1350"/>
                  </a:p>
                </p:txBody>
              </p:sp>
            </p:grpSp>
            <p:sp>
              <p:nvSpPr>
                <p:cNvPr id="143" name="平行四边形 142"/>
                <p:cNvSpPr/>
                <p:nvPr/>
              </p:nvSpPr>
              <p:spPr>
                <a:xfrm rot="16200000" flipV="1">
                  <a:off x="3260971" y="5383133"/>
                  <a:ext cx="119946" cy="169730"/>
                </a:xfrm>
                <a:prstGeom prst="parallelogram">
                  <a:avLst>
                    <a:gd name="adj" fmla="val 37207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44" name="平行四边形 143"/>
                <p:cNvSpPr/>
                <p:nvPr/>
              </p:nvSpPr>
              <p:spPr>
                <a:xfrm rot="16200000" flipV="1">
                  <a:off x="3258041" y="5498026"/>
                  <a:ext cx="119946" cy="169730"/>
                </a:xfrm>
                <a:prstGeom prst="parallelogram">
                  <a:avLst>
                    <a:gd name="adj" fmla="val 37207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85" name="组合 84"/>
              <p:cNvGrpSpPr/>
              <p:nvPr/>
            </p:nvGrpSpPr>
            <p:grpSpPr>
              <a:xfrm>
                <a:off x="3602037" y="5048470"/>
                <a:ext cx="257366" cy="279024"/>
                <a:chOff x="3648215" y="5047548"/>
                <a:chExt cx="179564" cy="279024"/>
              </a:xfrm>
            </p:grpSpPr>
            <p:sp>
              <p:nvSpPr>
                <p:cNvPr id="140" name="平行四边形 139"/>
                <p:cNvSpPr/>
                <p:nvPr/>
              </p:nvSpPr>
              <p:spPr>
                <a:xfrm rot="16200000" flipV="1">
                  <a:off x="3612755" y="5111549"/>
                  <a:ext cx="250483" cy="179564"/>
                </a:xfrm>
                <a:prstGeom prst="parallelogram">
                  <a:avLst>
                    <a:gd name="adj" fmla="val 2728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41" name="平行四边形 140"/>
                <p:cNvSpPr/>
                <p:nvPr/>
              </p:nvSpPr>
              <p:spPr>
                <a:xfrm rot="16200000" flipV="1">
                  <a:off x="3679025" y="5062185"/>
                  <a:ext cx="103391" cy="74118"/>
                </a:xfrm>
                <a:prstGeom prst="parallelogram">
                  <a:avLst>
                    <a:gd name="adj" fmla="val 2728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86" name="组合 85"/>
              <p:cNvGrpSpPr/>
              <p:nvPr/>
            </p:nvGrpSpPr>
            <p:grpSpPr>
              <a:xfrm>
                <a:off x="3604033" y="5327707"/>
                <a:ext cx="257366" cy="279024"/>
                <a:chOff x="3648215" y="5047548"/>
                <a:chExt cx="179564" cy="279024"/>
              </a:xfrm>
            </p:grpSpPr>
            <p:sp>
              <p:nvSpPr>
                <p:cNvPr id="138" name="平行四边形 137"/>
                <p:cNvSpPr/>
                <p:nvPr/>
              </p:nvSpPr>
              <p:spPr>
                <a:xfrm rot="16200000" flipV="1">
                  <a:off x="3612755" y="5111549"/>
                  <a:ext cx="250483" cy="179564"/>
                </a:xfrm>
                <a:prstGeom prst="parallelogram">
                  <a:avLst>
                    <a:gd name="adj" fmla="val 2728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39" name="平行四边形 138"/>
                <p:cNvSpPr/>
                <p:nvPr/>
              </p:nvSpPr>
              <p:spPr>
                <a:xfrm rot="16200000" flipV="1">
                  <a:off x="3679025" y="5062185"/>
                  <a:ext cx="103391" cy="74118"/>
                </a:xfrm>
                <a:prstGeom prst="parallelogram">
                  <a:avLst>
                    <a:gd name="adj" fmla="val 2728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87" name="组合 86"/>
              <p:cNvGrpSpPr/>
              <p:nvPr/>
            </p:nvGrpSpPr>
            <p:grpSpPr>
              <a:xfrm>
                <a:off x="2577626" y="5343523"/>
                <a:ext cx="398275" cy="526415"/>
                <a:chOff x="3076545" y="5209578"/>
                <a:chExt cx="365808" cy="483502"/>
              </a:xfrm>
            </p:grpSpPr>
            <p:grpSp>
              <p:nvGrpSpPr>
                <p:cNvPr id="132" name="组合 131"/>
                <p:cNvGrpSpPr/>
                <p:nvPr/>
              </p:nvGrpSpPr>
              <p:grpSpPr>
                <a:xfrm>
                  <a:off x="3076545" y="5209578"/>
                  <a:ext cx="365808" cy="483502"/>
                  <a:chOff x="3218280" y="4873789"/>
                  <a:chExt cx="365811" cy="868291"/>
                </a:xfrm>
              </p:grpSpPr>
              <p:sp>
                <p:nvSpPr>
                  <p:cNvPr id="135" name="平行四边形 134"/>
                  <p:cNvSpPr/>
                  <p:nvPr/>
                </p:nvSpPr>
                <p:spPr>
                  <a:xfrm rot="5400000" flipH="1" flipV="1">
                    <a:off x="2886512" y="5295123"/>
                    <a:ext cx="778717" cy="115182"/>
                  </a:xfrm>
                  <a:prstGeom prst="parallelogram">
                    <a:avLst>
                      <a:gd name="adj" fmla="val 147483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1350"/>
                  </a:p>
                </p:txBody>
              </p:sp>
              <p:sp>
                <p:nvSpPr>
                  <p:cNvPr id="136" name="平行四边形 135"/>
                  <p:cNvSpPr/>
                  <p:nvPr/>
                </p:nvSpPr>
                <p:spPr>
                  <a:xfrm rot="16200000" flipV="1">
                    <a:off x="3164746" y="5322735"/>
                    <a:ext cx="596001" cy="242689"/>
                  </a:xfrm>
                  <a:prstGeom prst="parallelogram">
                    <a:avLst>
                      <a:gd name="adj" fmla="val 27280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1350"/>
                  </a:p>
                </p:txBody>
              </p:sp>
              <p:sp>
                <p:nvSpPr>
                  <p:cNvPr id="137" name="平行四边形 136"/>
                  <p:cNvSpPr/>
                  <p:nvPr/>
                </p:nvSpPr>
                <p:spPr>
                  <a:xfrm rot="9866800" flipV="1">
                    <a:off x="3246268" y="4873789"/>
                    <a:ext cx="316441" cy="344748"/>
                  </a:xfrm>
                  <a:prstGeom prst="parallelogram">
                    <a:avLst>
                      <a:gd name="adj" fmla="val 33603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 w="4127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1350"/>
                  </a:p>
                </p:txBody>
              </p:sp>
            </p:grpSp>
            <p:sp>
              <p:nvSpPr>
                <p:cNvPr id="133" name="平行四边形 132"/>
                <p:cNvSpPr/>
                <p:nvPr/>
              </p:nvSpPr>
              <p:spPr>
                <a:xfrm rot="16200000" flipV="1">
                  <a:off x="3260971" y="5383133"/>
                  <a:ext cx="119946" cy="169730"/>
                </a:xfrm>
                <a:prstGeom prst="parallelogram">
                  <a:avLst>
                    <a:gd name="adj" fmla="val 37207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34" name="平行四边形 133"/>
                <p:cNvSpPr/>
                <p:nvPr/>
              </p:nvSpPr>
              <p:spPr>
                <a:xfrm rot="16200000" flipV="1">
                  <a:off x="3258041" y="5498026"/>
                  <a:ext cx="119946" cy="169730"/>
                </a:xfrm>
                <a:prstGeom prst="parallelogram">
                  <a:avLst>
                    <a:gd name="adj" fmla="val 37207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</p:grpSp>
          <p:sp>
            <p:nvSpPr>
              <p:cNvPr id="88" name="平行四边形 87"/>
              <p:cNvSpPr/>
              <p:nvPr/>
            </p:nvSpPr>
            <p:spPr>
              <a:xfrm rot="16200000" flipV="1">
                <a:off x="2802435" y="5534786"/>
                <a:ext cx="79005" cy="155279"/>
              </a:xfrm>
              <a:prstGeom prst="parallelogram">
                <a:avLst>
                  <a:gd name="adj" fmla="val 52665"/>
                </a:avLst>
              </a:prstGeom>
              <a:solidFill>
                <a:schemeClr val="accent2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9" name="平行四边形 88"/>
              <p:cNvSpPr/>
              <p:nvPr/>
            </p:nvSpPr>
            <p:spPr>
              <a:xfrm rot="16200000" flipV="1">
                <a:off x="2802754" y="5658434"/>
                <a:ext cx="79005" cy="155279"/>
              </a:xfrm>
              <a:prstGeom prst="parallelogram">
                <a:avLst>
                  <a:gd name="adj" fmla="val 52665"/>
                </a:avLst>
              </a:prstGeom>
              <a:solidFill>
                <a:schemeClr val="accent2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grpSp>
            <p:nvGrpSpPr>
              <p:cNvPr id="90" name="组合 89"/>
              <p:cNvGrpSpPr/>
              <p:nvPr/>
            </p:nvGrpSpPr>
            <p:grpSpPr>
              <a:xfrm>
                <a:off x="2249589" y="5603179"/>
                <a:ext cx="272601" cy="352342"/>
                <a:chOff x="2249589" y="5603179"/>
                <a:chExt cx="272601" cy="352342"/>
              </a:xfrm>
            </p:grpSpPr>
            <p:grpSp>
              <p:nvGrpSpPr>
                <p:cNvPr id="125" name="组合 124"/>
                <p:cNvGrpSpPr/>
                <p:nvPr/>
              </p:nvGrpSpPr>
              <p:grpSpPr>
                <a:xfrm rot="21287275">
                  <a:off x="2249589" y="5603179"/>
                  <a:ext cx="272601" cy="352342"/>
                  <a:chOff x="2262336" y="5591685"/>
                  <a:chExt cx="272601" cy="352342"/>
                </a:xfrm>
              </p:grpSpPr>
              <p:grpSp>
                <p:nvGrpSpPr>
                  <p:cNvPr id="127" name="组合 126"/>
                  <p:cNvGrpSpPr/>
                  <p:nvPr/>
                </p:nvGrpSpPr>
                <p:grpSpPr>
                  <a:xfrm rot="2851394" flipH="1">
                    <a:off x="2222466" y="5631555"/>
                    <a:ext cx="352342" cy="272601"/>
                    <a:chOff x="5695811" y="1784214"/>
                    <a:chExt cx="3519480" cy="3722641"/>
                  </a:xfrm>
                </p:grpSpPr>
                <p:sp>
                  <p:nvSpPr>
                    <p:cNvPr id="129" name="椭圆 128"/>
                    <p:cNvSpPr/>
                    <p:nvPr/>
                  </p:nvSpPr>
                  <p:spPr>
                    <a:xfrm>
                      <a:off x="7176314" y="1784214"/>
                      <a:ext cx="2038977" cy="3355105"/>
                    </a:xfrm>
                    <a:prstGeom prst="ellipse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130" name="平行四边形 129"/>
                    <p:cNvSpPr/>
                    <p:nvPr/>
                  </p:nvSpPr>
                  <p:spPr>
                    <a:xfrm rot="5400000" flipH="1">
                      <a:off x="6199149" y="2919367"/>
                      <a:ext cx="2690479" cy="1417273"/>
                    </a:xfrm>
                    <a:prstGeom prst="parallelogram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 w="79375" cap="rnd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131" name="椭圆 130"/>
                    <p:cNvSpPr/>
                    <p:nvPr/>
                  </p:nvSpPr>
                  <p:spPr>
                    <a:xfrm>
                      <a:off x="5695811" y="2181882"/>
                      <a:ext cx="2038981" cy="3324973"/>
                    </a:xfrm>
                    <a:prstGeom prst="ellipse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1350"/>
                    </a:p>
                  </p:txBody>
                </p:sp>
              </p:grpSp>
              <p:sp>
                <p:nvSpPr>
                  <p:cNvPr id="128" name="椭圆 127"/>
                  <p:cNvSpPr/>
                  <p:nvPr/>
                </p:nvSpPr>
                <p:spPr>
                  <a:xfrm rot="2851394" flipH="1">
                    <a:off x="2360932" y="5740639"/>
                    <a:ext cx="155062" cy="184956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1350"/>
                  </a:p>
                </p:txBody>
              </p:sp>
            </p:grpSp>
            <p:sp>
              <p:nvSpPr>
                <p:cNvPr id="126" name="椭圆 125"/>
                <p:cNvSpPr/>
                <p:nvPr/>
              </p:nvSpPr>
              <p:spPr>
                <a:xfrm rot="2538669" flipH="1" flipV="1">
                  <a:off x="2414970" y="5819806"/>
                  <a:ext cx="45720" cy="5453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91" name="组合 90"/>
              <p:cNvGrpSpPr/>
              <p:nvPr/>
            </p:nvGrpSpPr>
            <p:grpSpPr>
              <a:xfrm>
                <a:off x="1485653" y="4344153"/>
                <a:ext cx="1589444" cy="616153"/>
                <a:chOff x="1551889" y="4292876"/>
                <a:chExt cx="1589444" cy="616153"/>
              </a:xfrm>
            </p:grpSpPr>
            <p:sp>
              <p:nvSpPr>
                <p:cNvPr id="121" name="平行四边形 120"/>
                <p:cNvSpPr/>
                <p:nvPr/>
              </p:nvSpPr>
              <p:spPr>
                <a:xfrm rot="5400000" flipH="1" flipV="1">
                  <a:off x="1419576" y="4652544"/>
                  <a:ext cx="389417" cy="123553"/>
                </a:xfrm>
                <a:prstGeom prst="parallelogram">
                  <a:avLst>
                    <a:gd name="adj" fmla="val 147482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grpSp>
              <p:nvGrpSpPr>
                <p:cNvPr id="122" name="组合 121"/>
                <p:cNvGrpSpPr/>
                <p:nvPr/>
              </p:nvGrpSpPr>
              <p:grpSpPr>
                <a:xfrm>
                  <a:off x="1551889" y="4292876"/>
                  <a:ext cx="1589444" cy="616153"/>
                  <a:chOff x="1330933" y="4255900"/>
                  <a:chExt cx="1026111" cy="602513"/>
                </a:xfrm>
              </p:grpSpPr>
              <p:sp>
                <p:nvSpPr>
                  <p:cNvPr id="123" name="平行四边形 122"/>
                  <p:cNvSpPr/>
                  <p:nvPr/>
                </p:nvSpPr>
                <p:spPr>
                  <a:xfrm rot="16200000" flipV="1">
                    <a:off x="1581137" y="4082906"/>
                    <a:ext cx="602513" cy="948501"/>
                  </a:xfrm>
                  <a:prstGeom prst="parallelogram">
                    <a:avLst>
                      <a:gd name="adj" fmla="val 66324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1350"/>
                  </a:p>
                </p:txBody>
              </p:sp>
              <p:sp>
                <p:nvSpPr>
                  <p:cNvPr id="124" name="平行四边形 123"/>
                  <p:cNvSpPr/>
                  <p:nvPr/>
                </p:nvSpPr>
                <p:spPr>
                  <a:xfrm rot="9866800" flipV="1">
                    <a:off x="1330933" y="4268129"/>
                    <a:ext cx="1026111" cy="207740"/>
                  </a:xfrm>
                  <a:prstGeom prst="parallelogram">
                    <a:avLst>
                      <a:gd name="adj" fmla="val 33603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4127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1350"/>
                  </a:p>
                </p:txBody>
              </p:sp>
            </p:grpSp>
          </p:grpSp>
          <p:sp>
            <p:nvSpPr>
              <p:cNvPr id="92" name="矩形 91"/>
              <p:cNvSpPr/>
              <p:nvPr/>
            </p:nvSpPr>
            <p:spPr>
              <a:xfrm>
                <a:off x="1615014" y="4278419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1737030" y="4244700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4" name="矩形 93"/>
              <p:cNvSpPr/>
              <p:nvPr/>
            </p:nvSpPr>
            <p:spPr>
              <a:xfrm>
                <a:off x="1856009" y="4214633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1974988" y="4181467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6" name="矩形 95"/>
              <p:cNvSpPr/>
              <p:nvPr/>
            </p:nvSpPr>
            <p:spPr>
              <a:xfrm>
                <a:off x="2098020" y="4147307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7" name="矩形 96"/>
              <p:cNvSpPr/>
              <p:nvPr/>
            </p:nvSpPr>
            <p:spPr>
              <a:xfrm>
                <a:off x="2220036" y="4113588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8" name="矩形 97"/>
              <p:cNvSpPr/>
              <p:nvPr/>
            </p:nvSpPr>
            <p:spPr>
              <a:xfrm>
                <a:off x="2339015" y="4080346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2457994" y="4047180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2573296" y="4019863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01" name="矩形 100"/>
              <p:cNvSpPr/>
              <p:nvPr/>
            </p:nvSpPr>
            <p:spPr>
              <a:xfrm>
                <a:off x="2692275" y="3986621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02" name="矩形 101"/>
              <p:cNvSpPr/>
              <p:nvPr/>
            </p:nvSpPr>
            <p:spPr>
              <a:xfrm>
                <a:off x="2811254" y="3953455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03" name="矩形 102"/>
              <p:cNvSpPr/>
              <p:nvPr/>
            </p:nvSpPr>
            <p:spPr>
              <a:xfrm>
                <a:off x="1681689" y="4370494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04" name="矩形 103"/>
              <p:cNvSpPr/>
              <p:nvPr/>
            </p:nvSpPr>
            <p:spPr>
              <a:xfrm>
                <a:off x="1803705" y="4336775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05" name="矩形 104"/>
              <p:cNvSpPr/>
              <p:nvPr/>
            </p:nvSpPr>
            <p:spPr>
              <a:xfrm>
                <a:off x="1922684" y="4306708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06" name="矩形 105"/>
              <p:cNvSpPr/>
              <p:nvPr/>
            </p:nvSpPr>
            <p:spPr>
              <a:xfrm>
                <a:off x="2041663" y="4273542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07" name="矩形 106"/>
              <p:cNvSpPr/>
              <p:nvPr/>
            </p:nvSpPr>
            <p:spPr>
              <a:xfrm>
                <a:off x="2164695" y="4239382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08" name="矩形 107"/>
              <p:cNvSpPr/>
              <p:nvPr/>
            </p:nvSpPr>
            <p:spPr>
              <a:xfrm>
                <a:off x="2286711" y="4205663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09" name="矩形 108"/>
              <p:cNvSpPr/>
              <p:nvPr/>
            </p:nvSpPr>
            <p:spPr>
              <a:xfrm>
                <a:off x="2405690" y="4172421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10" name="矩形 109"/>
              <p:cNvSpPr/>
              <p:nvPr/>
            </p:nvSpPr>
            <p:spPr>
              <a:xfrm>
                <a:off x="2524669" y="4139255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11" name="矩形 110"/>
              <p:cNvSpPr/>
              <p:nvPr/>
            </p:nvSpPr>
            <p:spPr>
              <a:xfrm>
                <a:off x="2639971" y="4111938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12" name="矩形 111"/>
              <p:cNvSpPr/>
              <p:nvPr/>
            </p:nvSpPr>
            <p:spPr>
              <a:xfrm>
                <a:off x="2758950" y="4078696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13" name="矩形 112"/>
              <p:cNvSpPr/>
              <p:nvPr/>
            </p:nvSpPr>
            <p:spPr>
              <a:xfrm>
                <a:off x="2877929" y="4045530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14" name="平行四边形 113"/>
              <p:cNvSpPr/>
              <p:nvPr/>
            </p:nvSpPr>
            <p:spPr>
              <a:xfrm rot="9866800" flipV="1">
                <a:off x="2442562" y="4932995"/>
                <a:ext cx="333894" cy="319580"/>
              </a:xfrm>
              <a:prstGeom prst="parallelogram">
                <a:avLst>
                  <a:gd name="adj" fmla="val 33603"/>
                </a:avLst>
              </a:prstGeom>
              <a:solidFill>
                <a:schemeClr val="bg1">
                  <a:lumMod val="85000"/>
                </a:schemeClr>
              </a:solidFill>
              <a:ln w="41275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grpSp>
            <p:nvGrpSpPr>
              <p:cNvPr id="115" name="组合 114"/>
              <p:cNvGrpSpPr/>
              <p:nvPr/>
            </p:nvGrpSpPr>
            <p:grpSpPr>
              <a:xfrm>
                <a:off x="3103929" y="4308774"/>
                <a:ext cx="376065" cy="219957"/>
                <a:chOff x="1538712" y="4305380"/>
                <a:chExt cx="1612823" cy="635463"/>
              </a:xfrm>
            </p:grpSpPr>
            <p:sp>
              <p:nvSpPr>
                <p:cNvPr id="117" name="平行四边形 116"/>
                <p:cNvSpPr/>
                <p:nvPr/>
              </p:nvSpPr>
              <p:spPr>
                <a:xfrm rot="5400000" flipH="1" flipV="1">
                  <a:off x="1387933" y="4593989"/>
                  <a:ext cx="497633" cy="196075"/>
                </a:xfrm>
                <a:prstGeom prst="parallelogram">
                  <a:avLst>
                    <a:gd name="adj" fmla="val 147482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grpSp>
              <p:nvGrpSpPr>
                <p:cNvPr id="118" name="组合 117"/>
                <p:cNvGrpSpPr/>
                <p:nvPr/>
              </p:nvGrpSpPr>
              <p:grpSpPr>
                <a:xfrm>
                  <a:off x="1551889" y="4305380"/>
                  <a:ext cx="1599646" cy="631166"/>
                  <a:chOff x="1330933" y="4268129"/>
                  <a:chExt cx="1032697" cy="617194"/>
                </a:xfrm>
              </p:grpSpPr>
              <p:sp>
                <p:nvSpPr>
                  <p:cNvPr id="119" name="平行四边形 118"/>
                  <p:cNvSpPr/>
                  <p:nvPr/>
                </p:nvSpPr>
                <p:spPr>
                  <a:xfrm rot="16200000" flipV="1">
                    <a:off x="1624705" y="4146397"/>
                    <a:ext cx="555328" cy="922523"/>
                  </a:xfrm>
                  <a:prstGeom prst="parallelogram">
                    <a:avLst>
                      <a:gd name="adj" fmla="val 45367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1350"/>
                  </a:p>
                </p:txBody>
              </p:sp>
              <p:sp>
                <p:nvSpPr>
                  <p:cNvPr id="120" name="平行四边形 119"/>
                  <p:cNvSpPr/>
                  <p:nvPr/>
                </p:nvSpPr>
                <p:spPr>
                  <a:xfrm rot="9866800" flipV="1">
                    <a:off x="1330933" y="4268129"/>
                    <a:ext cx="1026111" cy="207740"/>
                  </a:xfrm>
                  <a:prstGeom prst="parallelogram">
                    <a:avLst>
                      <a:gd name="adj" fmla="val 33603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4127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1350"/>
                  </a:p>
                </p:txBody>
              </p:sp>
            </p:grpSp>
          </p:grpSp>
          <p:sp>
            <p:nvSpPr>
              <p:cNvPr id="116" name="平行四边形 115"/>
              <p:cNvSpPr/>
              <p:nvPr/>
            </p:nvSpPr>
            <p:spPr>
              <a:xfrm rot="9866800" flipV="1">
                <a:off x="2040581" y="4998453"/>
                <a:ext cx="333894" cy="387813"/>
              </a:xfrm>
              <a:prstGeom prst="parallelogram">
                <a:avLst>
                  <a:gd name="adj" fmla="val 33603"/>
                </a:avLst>
              </a:prstGeom>
              <a:solidFill>
                <a:schemeClr val="bg1">
                  <a:lumMod val="75000"/>
                </a:schemeClr>
              </a:solidFill>
              <a:ln w="41275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</p:grpSp>
      </p:grpSp>
      <p:sp>
        <p:nvSpPr>
          <p:cNvPr id="199" name="文本框 198"/>
          <p:cNvSpPr txBox="1"/>
          <p:nvPr/>
        </p:nvSpPr>
        <p:spPr>
          <a:xfrm>
            <a:off x="4949614" y="5264718"/>
            <a:ext cx="228924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存储设备前扫描上传</a:t>
            </a:r>
          </a:p>
        </p:txBody>
      </p:sp>
      <p:sp>
        <p:nvSpPr>
          <p:cNvPr id="4" name="手杖形箭头 3"/>
          <p:cNvSpPr/>
          <p:nvPr/>
        </p:nvSpPr>
        <p:spPr>
          <a:xfrm flipH="1">
            <a:off x="1140628" y="2832494"/>
            <a:ext cx="5498366" cy="744656"/>
          </a:xfrm>
          <a:prstGeom prst="uturnArrow">
            <a:avLst/>
          </a:prstGeom>
          <a:noFill/>
          <a:ln w="825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通知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失主</a:t>
            </a:r>
          </a:p>
        </p:txBody>
      </p:sp>
      <p:grpSp>
        <p:nvGrpSpPr>
          <p:cNvPr id="200" name="组合 199"/>
          <p:cNvGrpSpPr/>
          <p:nvPr/>
        </p:nvGrpSpPr>
        <p:grpSpPr>
          <a:xfrm>
            <a:off x="1722389" y="4276967"/>
            <a:ext cx="600689" cy="444009"/>
            <a:chOff x="6847459" y="3771913"/>
            <a:chExt cx="2285653" cy="1689477"/>
          </a:xfrm>
        </p:grpSpPr>
        <p:grpSp>
          <p:nvGrpSpPr>
            <p:cNvPr id="201" name="组合 200"/>
            <p:cNvGrpSpPr/>
            <p:nvPr/>
          </p:nvGrpSpPr>
          <p:grpSpPr>
            <a:xfrm>
              <a:off x="6847459" y="3771913"/>
              <a:ext cx="2285653" cy="1689477"/>
              <a:chOff x="5205614" y="589043"/>
              <a:chExt cx="1551455" cy="1146782"/>
            </a:xfrm>
          </p:grpSpPr>
          <p:sp>
            <p:nvSpPr>
              <p:cNvPr id="205" name="矩形 204"/>
              <p:cNvSpPr/>
              <p:nvPr/>
            </p:nvSpPr>
            <p:spPr>
              <a:xfrm>
                <a:off x="5252956" y="609600"/>
                <a:ext cx="1287544" cy="93989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grpSp>
            <p:nvGrpSpPr>
              <p:cNvPr id="206" name="组合 205"/>
              <p:cNvGrpSpPr/>
              <p:nvPr/>
            </p:nvGrpSpPr>
            <p:grpSpPr>
              <a:xfrm rot="20333744">
                <a:off x="5289627" y="633857"/>
                <a:ext cx="1301056" cy="762769"/>
                <a:chOff x="7299985" y="720818"/>
                <a:chExt cx="1301056" cy="762769"/>
              </a:xfrm>
            </p:grpSpPr>
            <p:sp>
              <p:nvSpPr>
                <p:cNvPr id="213" name="矩形 212"/>
                <p:cNvSpPr/>
                <p:nvPr/>
              </p:nvSpPr>
              <p:spPr>
                <a:xfrm>
                  <a:off x="7299985" y="720818"/>
                  <a:ext cx="1301056" cy="762769"/>
                </a:xfrm>
                <a:prstGeom prst="rect">
                  <a:avLst/>
                </a:prstGeom>
                <a:solidFill>
                  <a:srgbClr val="FF0000"/>
                </a:solidFill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214" name="矩形 213"/>
                <p:cNvSpPr/>
                <p:nvPr/>
              </p:nvSpPr>
              <p:spPr>
                <a:xfrm>
                  <a:off x="7395126" y="817207"/>
                  <a:ext cx="1115733" cy="569154"/>
                </a:xfrm>
                <a:prstGeom prst="rect">
                  <a:avLst/>
                </a:prstGeom>
                <a:solidFill>
                  <a:srgbClr val="FF7575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sp>
            <p:nvSpPr>
              <p:cNvPr id="207" name="矩形 206"/>
              <p:cNvSpPr/>
              <p:nvPr/>
            </p:nvSpPr>
            <p:spPr>
              <a:xfrm>
                <a:off x="5252956" y="784680"/>
                <a:ext cx="1404120" cy="93989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08" name="弧形 207"/>
              <p:cNvSpPr/>
              <p:nvPr/>
            </p:nvSpPr>
            <p:spPr>
              <a:xfrm rot="13195691">
                <a:off x="5206299" y="589043"/>
                <a:ext cx="208099" cy="208099"/>
              </a:xfrm>
              <a:prstGeom prst="arc">
                <a:avLst>
                  <a:gd name="adj1" fmla="val 15698954"/>
                  <a:gd name="adj2" fmla="val 533769"/>
                </a:avLst>
              </a:prstGeom>
              <a:ln w="762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09" name="弧形 208"/>
              <p:cNvSpPr/>
              <p:nvPr/>
            </p:nvSpPr>
            <p:spPr>
              <a:xfrm rot="13195691">
                <a:off x="5206300" y="1527726"/>
                <a:ext cx="208099" cy="208099"/>
              </a:xfrm>
              <a:prstGeom prst="arc">
                <a:avLst>
                  <a:gd name="adj1" fmla="val 15698954"/>
                  <a:gd name="adj2" fmla="val 533769"/>
                </a:avLst>
              </a:prstGeom>
              <a:ln w="762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210" name="直接连接符 209"/>
              <p:cNvCxnSpPr/>
              <p:nvPr/>
            </p:nvCxnSpPr>
            <p:spPr>
              <a:xfrm>
                <a:off x="5205614" y="693092"/>
                <a:ext cx="0" cy="949971"/>
              </a:xfrm>
              <a:prstGeom prst="line">
                <a:avLst/>
              </a:prstGeom>
              <a:ln w="762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1" name="矩形 210"/>
              <p:cNvSpPr/>
              <p:nvPr/>
            </p:nvSpPr>
            <p:spPr>
              <a:xfrm>
                <a:off x="6261302" y="1122890"/>
                <a:ext cx="495767" cy="2634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12" name="椭圆 211"/>
              <p:cNvSpPr/>
              <p:nvPr/>
            </p:nvSpPr>
            <p:spPr>
              <a:xfrm>
                <a:off x="6361924" y="1198674"/>
                <a:ext cx="111902" cy="11190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49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202" name="组合 201"/>
            <p:cNvGrpSpPr/>
            <p:nvPr/>
          </p:nvGrpSpPr>
          <p:grpSpPr>
            <a:xfrm>
              <a:off x="7053148" y="4946547"/>
              <a:ext cx="390052" cy="390052"/>
              <a:chOff x="5198308" y="1766535"/>
              <a:chExt cx="423863" cy="423863"/>
            </a:xfrm>
          </p:grpSpPr>
          <p:sp>
            <p:nvSpPr>
              <p:cNvPr id="203" name="圆角矩形 202"/>
              <p:cNvSpPr/>
              <p:nvPr/>
            </p:nvSpPr>
            <p:spPr>
              <a:xfrm>
                <a:off x="5198308" y="1766535"/>
                <a:ext cx="423863" cy="423863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pic>
            <p:nvPicPr>
              <p:cNvPr id="204" name="图片 20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3987" y="1805104"/>
                <a:ext cx="352506" cy="346727"/>
              </a:xfrm>
              <a:prstGeom prst="rect">
                <a:avLst/>
              </a:prstGeom>
            </p:spPr>
          </p:pic>
        </p:grpSp>
      </p:grpSp>
      <p:grpSp>
        <p:nvGrpSpPr>
          <p:cNvPr id="215" name="组合 214"/>
          <p:cNvGrpSpPr/>
          <p:nvPr/>
        </p:nvGrpSpPr>
        <p:grpSpPr>
          <a:xfrm rot="20065791">
            <a:off x="3083005" y="4312661"/>
            <a:ext cx="600689" cy="444009"/>
            <a:chOff x="6847459" y="3771913"/>
            <a:chExt cx="2285653" cy="1689477"/>
          </a:xfrm>
        </p:grpSpPr>
        <p:grpSp>
          <p:nvGrpSpPr>
            <p:cNvPr id="216" name="组合 215"/>
            <p:cNvGrpSpPr/>
            <p:nvPr/>
          </p:nvGrpSpPr>
          <p:grpSpPr>
            <a:xfrm>
              <a:off x="6847459" y="3771913"/>
              <a:ext cx="2285653" cy="1689477"/>
              <a:chOff x="5205614" y="589043"/>
              <a:chExt cx="1551455" cy="1146782"/>
            </a:xfrm>
          </p:grpSpPr>
          <p:sp>
            <p:nvSpPr>
              <p:cNvPr id="226" name="矩形 225"/>
              <p:cNvSpPr/>
              <p:nvPr/>
            </p:nvSpPr>
            <p:spPr>
              <a:xfrm>
                <a:off x="5252956" y="609600"/>
                <a:ext cx="1287544" cy="93989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grpSp>
            <p:nvGrpSpPr>
              <p:cNvPr id="227" name="组合 226"/>
              <p:cNvGrpSpPr/>
              <p:nvPr/>
            </p:nvGrpSpPr>
            <p:grpSpPr>
              <a:xfrm rot="20333744">
                <a:off x="5289627" y="633857"/>
                <a:ext cx="1301056" cy="762769"/>
                <a:chOff x="7299985" y="720818"/>
                <a:chExt cx="1301056" cy="762769"/>
              </a:xfrm>
            </p:grpSpPr>
            <p:sp>
              <p:nvSpPr>
                <p:cNvPr id="234" name="矩形 233"/>
                <p:cNvSpPr/>
                <p:nvPr/>
              </p:nvSpPr>
              <p:spPr>
                <a:xfrm>
                  <a:off x="7299985" y="720818"/>
                  <a:ext cx="1301056" cy="762769"/>
                </a:xfrm>
                <a:prstGeom prst="rect">
                  <a:avLst/>
                </a:prstGeom>
                <a:solidFill>
                  <a:srgbClr val="FF0000"/>
                </a:solidFill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235" name="矩形 234"/>
                <p:cNvSpPr/>
                <p:nvPr/>
              </p:nvSpPr>
              <p:spPr>
                <a:xfrm>
                  <a:off x="7395126" y="817207"/>
                  <a:ext cx="1115733" cy="569154"/>
                </a:xfrm>
                <a:prstGeom prst="rect">
                  <a:avLst/>
                </a:prstGeom>
                <a:solidFill>
                  <a:srgbClr val="FF7575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sp>
            <p:nvSpPr>
              <p:cNvPr id="228" name="矩形 227"/>
              <p:cNvSpPr/>
              <p:nvPr/>
            </p:nvSpPr>
            <p:spPr>
              <a:xfrm>
                <a:off x="5252956" y="784680"/>
                <a:ext cx="1404120" cy="93989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29" name="弧形 228"/>
              <p:cNvSpPr/>
              <p:nvPr/>
            </p:nvSpPr>
            <p:spPr>
              <a:xfrm rot="13195691">
                <a:off x="5206299" y="589043"/>
                <a:ext cx="208099" cy="208099"/>
              </a:xfrm>
              <a:prstGeom prst="arc">
                <a:avLst>
                  <a:gd name="adj1" fmla="val 15698954"/>
                  <a:gd name="adj2" fmla="val 533769"/>
                </a:avLst>
              </a:prstGeom>
              <a:ln w="762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30" name="弧形 229"/>
              <p:cNvSpPr/>
              <p:nvPr/>
            </p:nvSpPr>
            <p:spPr>
              <a:xfrm rot="13195691">
                <a:off x="5206300" y="1527726"/>
                <a:ext cx="208099" cy="208099"/>
              </a:xfrm>
              <a:prstGeom prst="arc">
                <a:avLst>
                  <a:gd name="adj1" fmla="val 15698954"/>
                  <a:gd name="adj2" fmla="val 533769"/>
                </a:avLst>
              </a:prstGeom>
              <a:ln w="762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231" name="直接连接符 230"/>
              <p:cNvCxnSpPr/>
              <p:nvPr/>
            </p:nvCxnSpPr>
            <p:spPr>
              <a:xfrm>
                <a:off x="5205614" y="693092"/>
                <a:ext cx="0" cy="949971"/>
              </a:xfrm>
              <a:prstGeom prst="line">
                <a:avLst/>
              </a:prstGeom>
              <a:ln w="762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2" name="矩形 231"/>
              <p:cNvSpPr/>
              <p:nvPr/>
            </p:nvSpPr>
            <p:spPr>
              <a:xfrm>
                <a:off x="6261302" y="1122890"/>
                <a:ext cx="495767" cy="2634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33" name="椭圆 232"/>
              <p:cNvSpPr/>
              <p:nvPr/>
            </p:nvSpPr>
            <p:spPr>
              <a:xfrm>
                <a:off x="6361924" y="1198674"/>
                <a:ext cx="111902" cy="11190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49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223" name="组合 222"/>
            <p:cNvGrpSpPr/>
            <p:nvPr/>
          </p:nvGrpSpPr>
          <p:grpSpPr>
            <a:xfrm>
              <a:off x="7053148" y="4946547"/>
              <a:ext cx="390052" cy="390052"/>
              <a:chOff x="5198308" y="1766535"/>
              <a:chExt cx="423863" cy="423863"/>
            </a:xfrm>
          </p:grpSpPr>
          <p:sp>
            <p:nvSpPr>
              <p:cNvPr id="224" name="圆角矩形 223"/>
              <p:cNvSpPr/>
              <p:nvPr/>
            </p:nvSpPr>
            <p:spPr>
              <a:xfrm>
                <a:off x="5198308" y="1766535"/>
                <a:ext cx="423863" cy="423863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pic>
            <p:nvPicPr>
              <p:cNvPr id="225" name="图片 2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3987" y="1805104"/>
                <a:ext cx="352506" cy="346727"/>
              </a:xfrm>
              <a:prstGeom prst="rect">
                <a:avLst/>
              </a:prstGeom>
            </p:spPr>
          </p:pic>
        </p:grpSp>
      </p:grpSp>
      <p:sp>
        <p:nvSpPr>
          <p:cNvPr id="236" name="文本框 235"/>
          <p:cNvSpPr txBox="1"/>
          <p:nvPr/>
        </p:nvSpPr>
        <p:spPr>
          <a:xfrm>
            <a:off x="7503736" y="1374715"/>
            <a:ext cx="110691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快捷收纳</a:t>
            </a:r>
          </a:p>
        </p:txBody>
      </p:sp>
      <p:sp>
        <p:nvSpPr>
          <p:cNvPr id="237" name="文本框 236"/>
          <p:cNvSpPr txBox="1"/>
          <p:nvPr/>
        </p:nvSpPr>
        <p:spPr>
          <a:xfrm>
            <a:off x="7503736" y="1894783"/>
            <a:ext cx="110691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安全发布</a:t>
            </a:r>
          </a:p>
        </p:txBody>
      </p:sp>
      <p:sp>
        <p:nvSpPr>
          <p:cNvPr id="238" name="文本框 237"/>
          <p:cNvSpPr txBox="1"/>
          <p:nvPr/>
        </p:nvSpPr>
        <p:spPr>
          <a:xfrm>
            <a:off x="7170378" y="2414851"/>
            <a:ext cx="177363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失主身份验证</a:t>
            </a:r>
          </a:p>
        </p:txBody>
      </p:sp>
      <p:sp>
        <p:nvSpPr>
          <p:cNvPr id="239" name="文本框 238"/>
          <p:cNvSpPr txBox="1"/>
          <p:nvPr/>
        </p:nvSpPr>
        <p:spPr>
          <a:xfrm>
            <a:off x="7503737" y="2934919"/>
            <a:ext cx="110691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领取确认</a:t>
            </a:r>
          </a:p>
        </p:txBody>
      </p:sp>
      <p:sp>
        <p:nvSpPr>
          <p:cNvPr id="240" name="文本框 239"/>
          <p:cNvSpPr txBox="1"/>
          <p:nvPr/>
        </p:nvSpPr>
        <p:spPr>
          <a:xfrm>
            <a:off x="7198020" y="857500"/>
            <a:ext cx="1718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防丢标签</a:t>
            </a:r>
          </a:p>
        </p:txBody>
      </p:sp>
      <p:sp>
        <p:nvSpPr>
          <p:cNvPr id="241" name="任意多边形: 形状 13">
            <a:extLst>
              <a:ext uri="{FF2B5EF4-FFF2-40B4-BE49-F238E27FC236}">
                <a16:creationId xmlns:a16="http://schemas.microsoft.com/office/drawing/2014/main" id="{09BC60B5-BD58-41F4-A069-99C4293794D4}"/>
              </a:ext>
            </a:extLst>
          </p:cNvPr>
          <p:cNvSpPr/>
          <p:nvPr/>
        </p:nvSpPr>
        <p:spPr>
          <a:xfrm>
            <a:off x="314465" y="1115054"/>
            <a:ext cx="692805" cy="346403"/>
          </a:xfrm>
          <a:custGeom>
            <a:avLst/>
            <a:gdLst>
              <a:gd name="connsiteX0" fmla="*/ 0 w 923740"/>
              <a:gd name="connsiteY0" fmla="*/ 0 h 461870"/>
              <a:gd name="connsiteX1" fmla="*/ 33227 w 923740"/>
              <a:gd name="connsiteY1" fmla="*/ 0 h 461870"/>
              <a:gd name="connsiteX2" fmla="*/ 33227 w 923740"/>
              <a:gd name="connsiteY2" fmla="*/ 428643 h 461870"/>
              <a:gd name="connsiteX3" fmla="*/ 890513 w 923740"/>
              <a:gd name="connsiteY3" fmla="*/ 428643 h 461870"/>
              <a:gd name="connsiteX4" fmla="*/ 890513 w 923740"/>
              <a:gd name="connsiteY4" fmla="*/ 0 h 461870"/>
              <a:gd name="connsiteX5" fmla="*/ 923740 w 923740"/>
              <a:gd name="connsiteY5" fmla="*/ 0 h 461870"/>
              <a:gd name="connsiteX6" fmla="*/ 923740 w 923740"/>
              <a:gd name="connsiteY6" fmla="*/ 461870 h 461870"/>
              <a:gd name="connsiteX7" fmla="*/ 0 w 923740"/>
              <a:gd name="connsiteY7" fmla="*/ 461870 h 461870"/>
              <a:gd name="connsiteX8" fmla="*/ 0 w 923740"/>
              <a:gd name="connsiteY8" fmla="*/ 0 h 46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740" h="461870">
                <a:moveTo>
                  <a:pt x="0" y="0"/>
                </a:moveTo>
                <a:lnTo>
                  <a:pt x="33227" y="0"/>
                </a:lnTo>
                <a:lnTo>
                  <a:pt x="33227" y="428643"/>
                </a:lnTo>
                <a:lnTo>
                  <a:pt x="890513" y="428643"/>
                </a:lnTo>
                <a:lnTo>
                  <a:pt x="890513" y="0"/>
                </a:lnTo>
                <a:lnTo>
                  <a:pt x="923740" y="0"/>
                </a:lnTo>
                <a:lnTo>
                  <a:pt x="923740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242" name="任意多边形: 形状 14">
            <a:extLst>
              <a:ext uri="{FF2B5EF4-FFF2-40B4-BE49-F238E27FC236}">
                <a16:creationId xmlns:a16="http://schemas.microsoft.com/office/drawing/2014/main" id="{C13208A6-8D3F-44DD-9B19-F6042DF2E46D}"/>
              </a:ext>
            </a:extLst>
          </p:cNvPr>
          <p:cNvSpPr/>
          <p:nvPr/>
        </p:nvSpPr>
        <p:spPr>
          <a:xfrm>
            <a:off x="314465" y="768652"/>
            <a:ext cx="692805" cy="346403"/>
          </a:xfrm>
          <a:custGeom>
            <a:avLst/>
            <a:gdLst>
              <a:gd name="connsiteX0" fmla="*/ 0 w 923740"/>
              <a:gd name="connsiteY0" fmla="*/ 0 h 461870"/>
              <a:gd name="connsiteX1" fmla="*/ 923740 w 923740"/>
              <a:gd name="connsiteY1" fmla="*/ 0 h 461870"/>
              <a:gd name="connsiteX2" fmla="*/ 923740 w 923740"/>
              <a:gd name="connsiteY2" fmla="*/ 461870 h 461870"/>
              <a:gd name="connsiteX3" fmla="*/ 890513 w 923740"/>
              <a:gd name="connsiteY3" fmla="*/ 461870 h 461870"/>
              <a:gd name="connsiteX4" fmla="*/ 890513 w 923740"/>
              <a:gd name="connsiteY4" fmla="*/ 33227 h 461870"/>
              <a:gd name="connsiteX5" fmla="*/ 33227 w 923740"/>
              <a:gd name="connsiteY5" fmla="*/ 33227 h 461870"/>
              <a:gd name="connsiteX6" fmla="*/ 33227 w 923740"/>
              <a:gd name="connsiteY6" fmla="*/ 461870 h 461870"/>
              <a:gd name="connsiteX7" fmla="*/ 0 w 923740"/>
              <a:gd name="connsiteY7" fmla="*/ 461870 h 461870"/>
              <a:gd name="connsiteX8" fmla="*/ 0 w 923740"/>
              <a:gd name="connsiteY8" fmla="*/ 0 h 46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740" h="461870">
                <a:moveTo>
                  <a:pt x="0" y="0"/>
                </a:moveTo>
                <a:lnTo>
                  <a:pt x="923740" y="0"/>
                </a:lnTo>
                <a:lnTo>
                  <a:pt x="923740" y="461870"/>
                </a:lnTo>
                <a:lnTo>
                  <a:pt x="890513" y="461870"/>
                </a:lnTo>
                <a:lnTo>
                  <a:pt x="890513" y="33227"/>
                </a:lnTo>
                <a:lnTo>
                  <a:pt x="33227" y="33227"/>
                </a:lnTo>
                <a:lnTo>
                  <a:pt x="33227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243" name="文本框 242">
            <a:extLst>
              <a:ext uri="{FF2B5EF4-FFF2-40B4-BE49-F238E27FC236}">
                <a16:creationId xmlns:a16="http://schemas.microsoft.com/office/drawing/2014/main" id="{4BDB38DC-1AE0-4681-84E6-3C1223D47251}"/>
              </a:ext>
            </a:extLst>
          </p:cNvPr>
          <p:cNvSpPr txBox="1"/>
          <p:nvPr/>
        </p:nvSpPr>
        <p:spPr>
          <a:xfrm>
            <a:off x="314465" y="849597"/>
            <a:ext cx="692805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000" dirty="0">
                <a:solidFill>
                  <a:schemeClr val="accent1"/>
                </a:solidFill>
                <a:latin typeface="Century Gothic" panose="020B0502020202020204" pitchFamily="34" charset="0"/>
              </a:rPr>
              <a:t>03</a:t>
            </a:r>
            <a:endParaRPr lang="zh-CN" altLang="en-US" sz="30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44" name="组合 243">
            <a:extLst>
              <a:ext uri="{FF2B5EF4-FFF2-40B4-BE49-F238E27FC236}">
                <a16:creationId xmlns:a16="http://schemas.microsoft.com/office/drawing/2014/main" id="{2196672D-8AA6-45A4-BF3B-548A549ACD51}"/>
              </a:ext>
            </a:extLst>
          </p:cNvPr>
          <p:cNvGrpSpPr/>
          <p:nvPr/>
        </p:nvGrpSpPr>
        <p:grpSpPr>
          <a:xfrm>
            <a:off x="1104968" y="739844"/>
            <a:ext cx="3195571" cy="781820"/>
            <a:chOff x="7318011" y="1431342"/>
            <a:chExt cx="4260761" cy="1042427"/>
          </a:xfrm>
        </p:grpSpPr>
        <p:sp>
          <p:nvSpPr>
            <p:cNvPr id="245" name="文本框 244">
              <a:extLst>
                <a:ext uri="{FF2B5EF4-FFF2-40B4-BE49-F238E27FC236}">
                  <a16:creationId xmlns:a16="http://schemas.microsoft.com/office/drawing/2014/main" id="{D4AA07FF-A599-4A59-81C7-02693E61D58B}"/>
                </a:ext>
              </a:extLst>
            </p:cNvPr>
            <p:cNvSpPr txBox="1"/>
            <p:nvPr/>
          </p:nvSpPr>
          <p:spPr>
            <a:xfrm>
              <a:off x="7318011" y="1431342"/>
              <a:ext cx="2161276" cy="69762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功能描述</a:t>
              </a:r>
            </a:p>
          </p:txBody>
        </p:sp>
        <p:sp>
          <p:nvSpPr>
            <p:cNvPr id="246" name="文本框 245">
              <a:extLst>
                <a:ext uri="{FF2B5EF4-FFF2-40B4-BE49-F238E27FC236}">
                  <a16:creationId xmlns:a16="http://schemas.microsoft.com/office/drawing/2014/main" id="{FD522AA1-D161-4E18-A54A-2BC8F4B9DEE1}"/>
                </a:ext>
              </a:extLst>
            </p:cNvPr>
            <p:cNvSpPr txBox="1"/>
            <p:nvPr/>
          </p:nvSpPr>
          <p:spPr>
            <a:xfrm>
              <a:off x="7318011" y="2009197"/>
              <a:ext cx="4260761" cy="46457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Functions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322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/>
      <p:bldP spid="57" grpId="0"/>
      <p:bldP spid="58" grpId="0"/>
      <p:bldP spid="75" grpId="0"/>
      <p:bldP spid="199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547630" y="5564493"/>
            <a:ext cx="66140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拾主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01" y="3943017"/>
            <a:ext cx="523495" cy="1520193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6CFEF-76EB-494B-95A1-4CDA29686DAF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grpSp>
        <p:nvGrpSpPr>
          <p:cNvPr id="28" name="组合 27"/>
          <p:cNvGrpSpPr/>
          <p:nvPr/>
        </p:nvGrpSpPr>
        <p:grpSpPr>
          <a:xfrm>
            <a:off x="2020659" y="4293221"/>
            <a:ext cx="1732087" cy="1169990"/>
            <a:chOff x="6087150" y="3595434"/>
            <a:chExt cx="2309449" cy="1559987"/>
          </a:xfrm>
        </p:grpSpPr>
        <p:grpSp>
          <p:nvGrpSpPr>
            <p:cNvPr id="30" name="组合 29"/>
            <p:cNvGrpSpPr/>
            <p:nvPr/>
          </p:nvGrpSpPr>
          <p:grpSpPr>
            <a:xfrm>
              <a:off x="7171197" y="3595434"/>
              <a:ext cx="1225402" cy="1079086"/>
              <a:chOff x="9436174" y="1755982"/>
              <a:chExt cx="1225402" cy="1079086"/>
            </a:xfrm>
          </p:grpSpPr>
          <p:pic>
            <p:nvPicPr>
              <p:cNvPr id="143" name="图片 14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6174" y="1755982"/>
                <a:ext cx="1225402" cy="1079086"/>
              </a:xfrm>
              <a:prstGeom prst="rect">
                <a:avLst/>
              </a:prstGeom>
            </p:spPr>
          </p:pic>
          <p:cxnSp>
            <p:nvCxnSpPr>
              <p:cNvPr id="144" name="直接连接符 143"/>
              <p:cNvCxnSpPr/>
              <p:nvPr/>
            </p:nvCxnSpPr>
            <p:spPr>
              <a:xfrm flipH="1">
                <a:off x="9449684" y="1876450"/>
                <a:ext cx="113049" cy="179529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/>
              <p:cNvCxnSpPr/>
              <p:nvPr/>
            </p:nvCxnSpPr>
            <p:spPr>
              <a:xfrm flipH="1">
                <a:off x="10537751" y="2526087"/>
                <a:ext cx="119063" cy="189079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/>
              <p:cNvCxnSpPr/>
              <p:nvPr/>
            </p:nvCxnSpPr>
            <p:spPr>
              <a:xfrm>
                <a:off x="10533707" y="1866900"/>
                <a:ext cx="119063" cy="189079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>
                <a:off x="9446418" y="2525668"/>
                <a:ext cx="118696" cy="188496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>
                <a:off x="9446419" y="2055979"/>
                <a:ext cx="0" cy="466725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10655151" y="2055979"/>
                <a:ext cx="0" cy="466725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>
                <a:off x="9565114" y="2715155"/>
                <a:ext cx="290880" cy="109428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接连接符 150"/>
              <p:cNvCxnSpPr/>
              <p:nvPr/>
            </p:nvCxnSpPr>
            <p:spPr>
              <a:xfrm>
                <a:off x="10244490" y="1760744"/>
                <a:ext cx="290880" cy="109428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 flipV="1">
                <a:off x="9565114" y="1762134"/>
                <a:ext cx="290880" cy="108537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 flipV="1">
                <a:off x="10242109" y="2717322"/>
                <a:ext cx="290880" cy="108537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 flipV="1">
                <a:off x="9864562" y="1760744"/>
                <a:ext cx="377547" cy="1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/>
              <p:cNvCxnSpPr/>
              <p:nvPr/>
            </p:nvCxnSpPr>
            <p:spPr>
              <a:xfrm flipV="1">
                <a:off x="9864562" y="2827249"/>
                <a:ext cx="377547" cy="1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组合 31"/>
            <p:cNvGrpSpPr/>
            <p:nvPr/>
          </p:nvGrpSpPr>
          <p:grpSpPr>
            <a:xfrm>
              <a:off x="6087150" y="3595627"/>
              <a:ext cx="1330803" cy="1559794"/>
              <a:chOff x="9400934" y="1177696"/>
              <a:chExt cx="2045420" cy="2397375"/>
            </a:xfrm>
          </p:grpSpPr>
          <p:sp>
            <p:nvSpPr>
              <p:cNvPr id="130" name="平行四边形 129"/>
              <p:cNvSpPr/>
              <p:nvPr/>
            </p:nvSpPr>
            <p:spPr>
              <a:xfrm rot="16200000">
                <a:off x="9171042" y="1576949"/>
                <a:ext cx="2309640" cy="1650492"/>
              </a:xfrm>
              <a:prstGeom prst="parallelogram">
                <a:avLst>
                  <a:gd name="adj" fmla="val 60224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31" name="平行四边形 130"/>
              <p:cNvSpPr/>
              <p:nvPr/>
            </p:nvSpPr>
            <p:spPr>
              <a:xfrm rot="16200000">
                <a:off x="9429073" y="1586918"/>
                <a:ext cx="1801582" cy="1468758"/>
              </a:xfrm>
              <a:prstGeom prst="parallelogram">
                <a:avLst>
                  <a:gd name="adj" fmla="val 6022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32" name="流程图: 终止 131"/>
              <p:cNvSpPr/>
              <p:nvPr/>
            </p:nvSpPr>
            <p:spPr>
              <a:xfrm rot="1882473" flipV="1">
                <a:off x="10436154" y="3040151"/>
                <a:ext cx="386171" cy="45719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10825678" y="3175730"/>
                <a:ext cx="47496" cy="463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34" name="椭圆 133"/>
              <p:cNvSpPr/>
              <p:nvPr/>
            </p:nvSpPr>
            <p:spPr>
              <a:xfrm>
                <a:off x="10897464" y="3222088"/>
                <a:ext cx="47496" cy="463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35" name="平行四边形 134"/>
              <p:cNvSpPr/>
              <p:nvPr/>
            </p:nvSpPr>
            <p:spPr>
              <a:xfrm rot="16200000" flipH="1">
                <a:off x="10568585" y="2788050"/>
                <a:ext cx="1361499" cy="176429"/>
              </a:xfrm>
              <a:prstGeom prst="parallelogram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36" name="平行四边形 135"/>
              <p:cNvSpPr/>
              <p:nvPr/>
            </p:nvSpPr>
            <p:spPr>
              <a:xfrm rot="12655154">
                <a:off x="9400934" y="1651873"/>
                <a:ext cx="2045420" cy="125225"/>
              </a:xfrm>
              <a:prstGeom prst="parallelogram">
                <a:avLst>
                  <a:gd name="adj" fmla="val 98741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37" name="直接连接符 136"/>
              <p:cNvCxnSpPr/>
              <p:nvPr/>
            </p:nvCxnSpPr>
            <p:spPr>
              <a:xfrm>
                <a:off x="9480710" y="1231270"/>
                <a:ext cx="0" cy="1347328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>
              <a:xfrm>
                <a:off x="11357134" y="2183590"/>
                <a:ext cx="0" cy="1342136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/>
              <p:nvPr/>
            </p:nvCxnSpPr>
            <p:spPr>
              <a:xfrm>
                <a:off x="9693668" y="1180077"/>
                <a:ext cx="1649180" cy="991608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>
              <a:xfrm flipV="1">
                <a:off x="9487853" y="1177696"/>
                <a:ext cx="190653" cy="49345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>
              <a:xfrm>
                <a:off x="9487853" y="2578598"/>
                <a:ext cx="1657271" cy="996473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 flipV="1">
                <a:off x="11160975" y="3525726"/>
                <a:ext cx="190653" cy="49345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组合 32"/>
            <p:cNvGrpSpPr/>
            <p:nvPr/>
          </p:nvGrpSpPr>
          <p:grpSpPr>
            <a:xfrm>
              <a:off x="6404377" y="3600643"/>
              <a:ext cx="633423" cy="489009"/>
              <a:chOff x="1091015" y="1837694"/>
              <a:chExt cx="863334" cy="666503"/>
            </a:xfrm>
          </p:grpSpPr>
          <p:grpSp>
            <p:nvGrpSpPr>
              <p:cNvPr id="108" name="组合 107"/>
              <p:cNvGrpSpPr/>
              <p:nvPr/>
            </p:nvGrpSpPr>
            <p:grpSpPr>
              <a:xfrm>
                <a:off x="1241482" y="1902999"/>
                <a:ext cx="649784" cy="544779"/>
                <a:chOff x="3030827" y="4077636"/>
                <a:chExt cx="460363" cy="465789"/>
              </a:xfrm>
            </p:grpSpPr>
            <p:sp>
              <p:nvSpPr>
                <p:cNvPr id="126" name="平行四边形 125"/>
                <p:cNvSpPr/>
                <p:nvPr/>
              </p:nvSpPr>
              <p:spPr>
                <a:xfrm rot="16200000" flipH="1">
                  <a:off x="3010128" y="4098335"/>
                  <a:ext cx="353977" cy="312579"/>
                </a:xfrm>
                <a:prstGeom prst="parallelogram">
                  <a:avLst/>
                </a:prstGeom>
                <a:solidFill>
                  <a:schemeClr val="bg1">
                    <a:lumMod val="65000"/>
                  </a:schemeClr>
                </a:solidFill>
                <a:ln w="85725" cap="rnd">
                  <a:solidFill>
                    <a:schemeClr val="bg1">
                      <a:lumMod val="6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27" name="平行四边形 126"/>
                <p:cNvSpPr/>
                <p:nvPr/>
              </p:nvSpPr>
              <p:spPr>
                <a:xfrm rot="5400000">
                  <a:off x="2930754" y="4273778"/>
                  <a:ext cx="372200" cy="167092"/>
                </a:xfrm>
                <a:prstGeom prst="parallelogram">
                  <a:avLst>
                    <a:gd name="adj" fmla="val 48284"/>
                  </a:avLst>
                </a:prstGeom>
                <a:solidFill>
                  <a:schemeClr val="bg1">
                    <a:lumMod val="65000"/>
                  </a:schemeClr>
                </a:solidFill>
                <a:ln w="85725" cap="rnd">
                  <a:solidFill>
                    <a:schemeClr val="bg1">
                      <a:lumMod val="6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28" name="平行四边形 127"/>
                <p:cNvSpPr/>
                <p:nvPr/>
              </p:nvSpPr>
              <p:spPr>
                <a:xfrm rot="20761229" flipV="1">
                  <a:off x="3064301" y="4108901"/>
                  <a:ext cx="406306" cy="99440"/>
                </a:xfrm>
                <a:prstGeom prst="parallelogram">
                  <a:avLst>
                    <a:gd name="adj" fmla="val 124348"/>
                  </a:avLst>
                </a:prstGeom>
                <a:solidFill>
                  <a:schemeClr val="bg1">
                    <a:lumMod val="65000"/>
                  </a:schemeClr>
                </a:solidFill>
                <a:ln w="85725" cap="rnd">
                  <a:solidFill>
                    <a:schemeClr val="bg1">
                      <a:lumMod val="6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29" name="平行四边形 128"/>
                <p:cNvSpPr/>
                <p:nvPr/>
              </p:nvSpPr>
              <p:spPr>
                <a:xfrm rot="16200000" flipH="1">
                  <a:off x="3165599" y="4217834"/>
                  <a:ext cx="372201" cy="278981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 w="8572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</p:grpSp>
          <p:sp>
            <p:nvSpPr>
              <p:cNvPr id="109" name="平行四边形 108"/>
              <p:cNvSpPr/>
              <p:nvPr/>
            </p:nvSpPr>
            <p:spPr>
              <a:xfrm rot="20831466" flipV="1">
                <a:off x="1333870" y="1885137"/>
                <a:ext cx="507954" cy="107634"/>
              </a:xfrm>
              <a:prstGeom prst="parallelogram">
                <a:avLst>
                  <a:gd name="adj" fmla="val 127958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10" name="直接连接符 109"/>
              <p:cNvCxnSpPr/>
              <p:nvPr/>
            </p:nvCxnSpPr>
            <p:spPr>
              <a:xfrm flipH="1" flipV="1">
                <a:off x="1214260" y="1961788"/>
                <a:ext cx="226400" cy="1101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/>
              <p:nvPr/>
            </p:nvCxnSpPr>
            <p:spPr>
              <a:xfrm>
                <a:off x="1180448" y="2002829"/>
                <a:ext cx="3937" cy="338382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弧形 111"/>
              <p:cNvSpPr/>
              <p:nvPr/>
            </p:nvSpPr>
            <p:spPr>
              <a:xfrm rot="17803703" flipH="1">
                <a:off x="1191433" y="2266916"/>
                <a:ext cx="151017" cy="168669"/>
              </a:xfrm>
              <a:prstGeom prst="arc">
                <a:avLst>
                  <a:gd name="adj1" fmla="val 17387694"/>
                  <a:gd name="adj2" fmla="val 19017879"/>
                </a:avLst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13" name="弧形 112"/>
              <p:cNvSpPr/>
              <p:nvPr/>
            </p:nvSpPr>
            <p:spPr>
              <a:xfrm rot="21387847" flipH="1">
                <a:off x="1182847" y="1939203"/>
                <a:ext cx="151017" cy="168668"/>
              </a:xfrm>
              <a:prstGeom prst="arc">
                <a:avLst>
                  <a:gd name="adj1" fmla="val 18050532"/>
                  <a:gd name="adj2" fmla="val 21019404"/>
                </a:avLst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grpSp>
            <p:nvGrpSpPr>
              <p:cNvPr id="114" name="组合 113"/>
              <p:cNvGrpSpPr/>
              <p:nvPr/>
            </p:nvGrpSpPr>
            <p:grpSpPr>
              <a:xfrm>
                <a:off x="1091015" y="2093451"/>
                <a:ext cx="274602" cy="254960"/>
                <a:chOff x="5695811" y="1784214"/>
                <a:chExt cx="3519480" cy="3722641"/>
              </a:xfrm>
            </p:grpSpPr>
            <p:sp>
              <p:nvSpPr>
                <p:cNvPr id="122" name="椭圆 121"/>
                <p:cNvSpPr/>
                <p:nvPr/>
              </p:nvSpPr>
              <p:spPr>
                <a:xfrm>
                  <a:off x="7176310" y="1784214"/>
                  <a:ext cx="2038981" cy="3355099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23" name="平行四边形 122"/>
                <p:cNvSpPr/>
                <p:nvPr/>
              </p:nvSpPr>
              <p:spPr>
                <a:xfrm rot="5400000" flipH="1">
                  <a:off x="6534728" y="2973218"/>
                  <a:ext cx="2019348" cy="1309572"/>
                </a:xfrm>
                <a:prstGeom prst="parallelogram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79375" cap="rnd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24" name="椭圆 123"/>
                <p:cNvSpPr/>
                <p:nvPr/>
              </p:nvSpPr>
              <p:spPr>
                <a:xfrm>
                  <a:off x="5695811" y="2181882"/>
                  <a:ext cx="2038981" cy="3324973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25" name="椭圆 124"/>
                <p:cNvSpPr/>
                <p:nvPr/>
              </p:nvSpPr>
              <p:spPr>
                <a:xfrm flipV="1">
                  <a:off x="6074075" y="2867046"/>
                  <a:ext cx="1182452" cy="192816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</p:grpSp>
          <p:cxnSp>
            <p:nvCxnSpPr>
              <p:cNvPr id="115" name="直接连接符 114"/>
              <p:cNvCxnSpPr/>
              <p:nvPr/>
            </p:nvCxnSpPr>
            <p:spPr>
              <a:xfrm>
                <a:off x="1947220" y="1988774"/>
                <a:ext cx="5067" cy="366402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接连接符 115"/>
              <p:cNvCxnSpPr>
                <a:stCxn id="117" idx="2"/>
              </p:cNvCxnSpPr>
              <p:nvPr/>
            </p:nvCxnSpPr>
            <p:spPr>
              <a:xfrm flipH="1">
                <a:off x="1485593" y="2401006"/>
                <a:ext cx="447460" cy="102389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弧形 116"/>
              <p:cNvSpPr/>
              <p:nvPr/>
            </p:nvSpPr>
            <p:spPr>
              <a:xfrm rot="3796297">
                <a:off x="1794506" y="2272082"/>
                <a:ext cx="151017" cy="168669"/>
              </a:xfrm>
              <a:prstGeom prst="arc">
                <a:avLst>
                  <a:gd name="adj1" fmla="val 17387694"/>
                  <a:gd name="adj2" fmla="val 19920079"/>
                </a:avLst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18" name="弧形 117"/>
              <p:cNvSpPr/>
              <p:nvPr/>
            </p:nvSpPr>
            <p:spPr>
              <a:xfrm rot="20144217">
                <a:off x="1796424" y="1922065"/>
                <a:ext cx="151017" cy="168668"/>
              </a:xfrm>
              <a:prstGeom prst="arc">
                <a:avLst>
                  <a:gd name="adj1" fmla="val 18050532"/>
                  <a:gd name="adj2" fmla="val 861180"/>
                </a:avLst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19" name="直接连接符 118"/>
              <p:cNvCxnSpPr/>
              <p:nvPr/>
            </p:nvCxnSpPr>
            <p:spPr>
              <a:xfrm flipH="1">
                <a:off x="1198118" y="1837694"/>
                <a:ext cx="485086" cy="114382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19"/>
              <p:cNvCxnSpPr>
                <a:stCxn id="118" idx="0"/>
              </p:cNvCxnSpPr>
              <p:nvPr/>
            </p:nvCxnSpPr>
            <p:spPr>
              <a:xfrm flipH="1" flipV="1">
                <a:off x="1703908" y="1846015"/>
                <a:ext cx="177388" cy="79204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接连接符 120"/>
              <p:cNvCxnSpPr/>
              <p:nvPr/>
            </p:nvCxnSpPr>
            <p:spPr>
              <a:xfrm flipH="1" flipV="1">
                <a:off x="1183655" y="2375426"/>
                <a:ext cx="277772" cy="128771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组合 34"/>
            <p:cNvGrpSpPr/>
            <p:nvPr/>
          </p:nvGrpSpPr>
          <p:grpSpPr>
            <a:xfrm>
              <a:off x="7522382" y="4378806"/>
              <a:ext cx="848117" cy="649432"/>
              <a:chOff x="1485653" y="3953455"/>
              <a:chExt cx="2614572" cy="2002066"/>
            </a:xfrm>
          </p:grpSpPr>
          <p:sp>
            <p:nvSpPr>
              <p:cNvPr id="36" name="平行四边形 35"/>
              <p:cNvSpPr/>
              <p:nvPr/>
            </p:nvSpPr>
            <p:spPr>
              <a:xfrm rot="9866800" flipV="1">
                <a:off x="1507601" y="4327968"/>
                <a:ext cx="2592624" cy="1535860"/>
              </a:xfrm>
              <a:prstGeom prst="parallelogram">
                <a:avLst>
                  <a:gd name="adj" fmla="val 30194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37" name="平行四边形 36"/>
              <p:cNvSpPr/>
              <p:nvPr/>
            </p:nvSpPr>
            <p:spPr>
              <a:xfrm rot="9866800" flipV="1">
                <a:off x="2812436" y="4634986"/>
                <a:ext cx="541884" cy="614192"/>
              </a:xfrm>
              <a:prstGeom prst="parallelogram">
                <a:avLst>
                  <a:gd name="adj" fmla="val 33603"/>
                </a:avLst>
              </a:prstGeom>
              <a:solidFill>
                <a:srgbClr val="C9C263"/>
              </a:solidFill>
              <a:ln w="41275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grpSp>
            <p:nvGrpSpPr>
              <p:cNvPr id="39" name="组合 38"/>
              <p:cNvGrpSpPr/>
              <p:nvPr/>
            </p:nvGrpSpPr>
            <p:grpSpPr>
              <a:xfrm>
                <a:off x="3299661" y="4716631"/>
                <a:ext cx="647391" cy="933178"/>
                <a:chOff x="3220955" y="4918045"/>
                <a:chExt cx="363136" cy="824035"/>
              </a:xfrm>
            </p:grpSpPr>
            <p:sp>
              <p:nvSpPr>
                <p:cNvPr id="105" name="平行四边形 104"/>
                <p:cNvSpPr/>
                <p:nvPr/>
              </p:nvSpPr>
              <p:spPr>
                <a:xfrm rot="5400000" flipH="1" flipV="1">
                  <a:off x="2900445" y="5306387"/>
                  <a:ext cx="756202" cy="115182"/>
                </a:xfrm>
                <a:prstGeom prst="parallelogram">
                  <a:avLst>
                    <a:gd name="adj" fmla="val 147483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06" name="平行四边形 105"/>
                <p:cNvSpPr/>
                <p:nvPr/>
              </p:nvSpPr>
              <p:spPr>
                <a:xfrm rot="16200000" flipV="1">
                  <a:off x="3164746" y="5322735"/>
                  <a:ext cx="596001" cy="242689"/>
                </a:xfrm>
                <a:prstGeom prst="parallelogram">
                  <a:avLst>
                    <a:gd name="adj" fmla="val 2728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07" name="平行四边形 106"/>
                <p:cNvSpPr/>
                <p:nvPr/>
              </p:nvSpPr>
              <p:spPr>
                <a:xfrm rot="9866800" flipV="1">
                  <a:off x="3248538" y="4918045"/>
                  <a:ext cx="311674" cy="288448"/>
                </a:xfrm>
                <a:prstGeom prst="parallelogram">
                  <a:avLst>
                    <a:gd name="adj" fmla="val 33603"/>
                  </a:avLst>
                </a:prstGeom>
                <a:solidFill>
                  <a:schemeClr val="bg1">
                    <a:lumMod val="85000"/>
                  </a:schemeClr>
                </a:solidFill>
                <a:ln w="4127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41" name="组合 40"/>
              <p:cNvGrpSpPr/>
              <p:nvPr/>
            </p:nvGrpSpPr>
            <p:grpSpPr>
              <a:xfrm>
                <a:off x="2917930" y="5111798"/>
                <a:ext cx="499148" cy="659742"/>
                <a:chOff x="3076545" y="5209578"/>
                <a:chExt cx="365808" cy="483502"/>
              </a:xfrm>
            </p:grpSpPr>
            <p:grpSp>
              <p:nvGrpSpPr>
                <p:cNvPr id="99" name="组合 98"/>
                <p:cNvGrpSpPr/>
                <p:nvPr/>
              </p:nvGrpSpPr>
              <p:grpSpPr>
                <a:xfrm>
                  <a:off x="3076545" y="5209578"/>
                  <a:ext cx="365808" cy="483502"/>
                  <a:chOff x="3218283" y="4873792"/>
                  <a:chExt cx="365808" cy="868288"/>
                </a:xfrm>
              </p:grpSpPr>
              <p:sp>
                <p:nvSpPr>
                  <p:cNvPr id="102" name="平行四边形 101"/>
                  <p:cNvSpPr/>
                  <p:nvPr/>
                </p:nvSpPr>
                <p:spPr>
                  <a:xfrm rot="5400000" flipH="1" flipV="1">
                    <a:off x="2886515" y="5295129"/>
                    <a:ext cx="778718" cy="115182"/>
                  </a:xfrm>
                  <a:prstGeom prst="parallelogram">
                    <a:avLst>
                      <a:gd name="adj" fmla="val 147483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1350"/>
                  </a:p>
                </p:txBody>
              </p:sp>
              <p:sp>
                <p:nvSpPr>
                  <p:cNvPr id="103" name="平行四边形 102"/>
                  <p:cNvSpPr/>
                  <p:nvPr/>
                </p:nvSpPr>
                <p:spPr>
                  <a:xfrm rot="16200000" flipV="1">
                    <a:off x="3164746" y="5322735"/>
                    <a:ext cx="596001" cy="242689"/>
                  </a:xfrm>
                  <a:prstGeom prst="parallelogram">
                    <a:avLst>
                      <a:gd name="adj" fmla="val 27280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1350"/>
                  </a:p>
                </p:txBody>
              </p:sp>
              <p:sp>
                <p:nvSpPr>
                  <p:cNvPr id="104" name="平行四边形 103"/>
                  <p:cNvSpPr/>
                  <p:nvPr/>
                </p:nvSpPr>
                <p:spPr>
                  <a:xfrm rot="9866800" flipV="1">
                    <a:off x="3246268" y="4873792"/>
                    <a:ext cx="316441" cy="344748"/>
                  </a:xfrm>
                  <a:prstGeom prst="parallelogram">
                    <a:avLst>
                      <a:gd name="adj" fmla="val 33603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 w="4127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1350"/>
                  </a:p>
                </p:txBody>
              </p:sp>
            </p:grpSp>
            <p:sp>
              <p:nvSpPr>
                <p:cNvPr id="100" name="平行四边形 99"/>
                <p:cNvSpPr/>
                <p:nvPr/>
              </p:nvSpPr>
              <p:spPr>
                <a:xfrm rot="16200000" flipV="1">
                  <a:off x="3260971" y="5383133"/>
                  <a:ext cx="119946" cy="169730"/>
                </a:xfrm>
                <a:prstGeom prst="parallelogram">
                  <a:avLst>
                    <a:gd name="adj" fmla="val 37207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01" name="平行四边形 100"/>
                <p:cNvSpPr/>
                <p:nvPr/>
              </p:nvSpPr>
              <p:spPr>
                <a:xfrm rot="16200000" flipV="1">
                  <a:off x="3258041" y="5498026"/>
                  <a:ext cx="119946" cy="169730"/>
                </a:xfrm>
                <a:prstGeom prst="parallelogram">
                  <a:avLst>
                    <a:gd name="adj" fmla="val 37207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42" name="组合 41"/>
              <p:cNvGrpSpPr/>
              <p:nvPr/>
            </p:nvGrpSpPr>
            <p:grpSpPr>
              <a:xfrm>
                <a:off x="3602037" y="5048470"/>
                <a:ext cx="257366" cy="279024"/>
                <a:chOff x="3648215" y="5047548"/>
                <a:chExt cx="179564" cy="279024"/>
              </a:xfrm>
            </p:grpSpPr>
            <p:sp>
              <p:nvSpPr>
                <p:cNvPr id="97" name="平行四边形 96"/>
                <p:cNvSpPr/>
                <p:nvPr/>
              </p:nvSpPr>
              <p:spPr>
                <a:xfrm rot="16200000" flipV="1">
                  <a:off x="3612755" y="5111549"/>
                  <a:ext cx="250483" cy="179564"/>
                </a:xfrm>
                <a:prstGeom prst="parallelogram">
                  <a:avLst>
                    <a:gd name="adj" fmla="val 2728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98" name="平行四边形 97"/>
                <p:cNvSpPr/>
                <p:nvPr/>
              </p:nvSpPr>
              <p:spPr>
                <a:xfrm rot="16200000" flipV="1">
                  <a:off x="3679025" y="5062185"/>
                  <a:ext cx="103391" cy="74118"/>
                </a:xfrm>
                <a:prstGeom prst="parallelogram">
                  <a:avLst>
                    <a:gd name="adj" fmla="val 2728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43" name="组合 42"/>
              <p:cNvGrpSpPr/>
              <p:nvPr/>
            </p:nvGrpSpPr>
            <p:grpSpPr>
              <a:xfrm>
                <a:off x="3604033" y="5327707"/>
                <a:ext cx="257366" cy="279024"/>
                <a:chOff x="3648215" y="5047548"/>
                <a:chExt cx="179564" cy="279024"/>
              </a:xfrm>
            </p:grpSpPr>
            <p:sp>
              <p:nvSpPr>
                <p:cNvPr id="95" name="平行四边形 94"/>
                <p:cNvSpPr/>
                <p:nvPr/>
              </p:nvSpPr>
              <p:spPr>
                <a:xfrm rot="16200000" flipV="1">
                  <a:off x="3612755" y="5111549"/>
                  <a:ext cx="250483" cy="179564"/>
                </a:xfrm>
                <a:prstGeom prst="parallelogram">
                  <a:avLst>
                    <a:gd name="adj" fmla="val 2728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96" name="平行四边形 95"/>
                <p:cNvSpPr/>
                <p:nvPr/>
              </p:nvSpPr>
              <p:spPr>
                <a:xfrm rot="16200000" flipV="1">
                  <a:off x="3679025" y="5062185"/>
                  <a:ext cx="103391" cy="74118"/>
                </a:xfrm>
                <a:prstGeom prst="parallelogram">
                  <a:avLst>
                    <a:gd name="adj" fmla="val 2728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44" name="组合 43"/>
              <p:cNvGrpSpPr/>
              <p:nvPr/>
            </p:nvGrpSpPr>
            <p:grpSpPr>
              <a:xfrm>
                <a:off x="2577626" y="5343523"/>
                <a:ext cx="398275" cy="526415"/>
                <a:chOff x="3076545" y="5209578"/>
                <a:chExt cx="365808" cy="483502"/>
              </a:xfrm>
            </p:grpSpPr>
            <p:grpSp>
              <p:nvGrpSpPr>
                <p:cNvPr id="89" name="组合 88"/>
                <p:cNvGrpSpPr/>
                <p:nvPr/>
              </p:nvGrpSpPr>
              <p:grpSpPr>
                <a:xfrm>
                  <a:off x="3076545" y="5209578"/>
                  <a:ext cx="365808" cy="483502"/>
                  <a:chOff x="3218280" y="4873789"/>
                  <a:chExt cx="365811" cy="868291"/>
                </a:xfrm>
              </p:grpSpPr>
              <p:sp>
                <p:nvSpPr>
                  <p:cNvPr id="92" name="平行四边形 91"/>
                  <p:cNvSpPr/>
                  <p:nvPr/>
                </p:nvSpPr>
                <p:spPr>
                  <a:xfrm rot="5400000" flipH="1" flipV="1">
                    <a:off x="2886512" y="5295123"/>
                    <a:ext cx="778717" cy="115182"/>
                  </a:xfrm>
                  <a:prstGeom prst="parallelogram">
                    <a:avLst>
                      <a:gd name="adj" fmla="val 147483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1350"/>
                  </a:p>
                </p:txBody>
              </p:sp>
              <p:sp>
                <p:nvSpPr>
                  <p:cNvPr id="93" name="平行四边形 92"/>
                  <p:cNvSpPr/>
                  <p:nvPr/>
                </p:nvSpPr>
                <p:spPr>
                  <a:xfrm rot="16200000" flipV="1">
                    <a:off x="3164746" y="5322735"/>
                    <a:ext cx="596001" cy="242689"/>
                  </a:xfrm>
                  <a:prstGeom prst="parallelogram">
                    <a:avLst>
                      <a:gd name="adj" fmla="val 27280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1350"/>
                  </a:p>
                </p:txBody>
              </p:sp>
              <p:sp>
                <p:nvSpPr>
                  <p:cNvPr id="94" name="平行四边形 93"/>
                  <p:cNvSpPr/>
                  <p:nvPr/>
                </p:nvSpPr>
                <p:spPr>
                  <a:xfrm rot="9866800" flipV="1">
                    <a:off x="3246268" y="4873789"/>
                    <a:ext cx="316441" cy="344748"/>
                  </a:xfrm>
                  <a:prstGeom prst="parallelogram">
                    <a:avLst>
                      <a:gd name="adj" fmla="val 33603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 w="4127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1350"/>
                  </a:p>
                </p:txBody>
              </p:sp>
            </p:grpSp>
            <p:sp>
              <p:nvSpPr>
                <p:cNvPr id="90" name="平行四边形 89"/>
                <p:cNvSpPr/>
                <p:nvPr/>
              </p:nvSpPr>
              <p:spPr>
                <a:xfrm rot="16200000" flipV="1">
                  <a:off x="3260971" y="5383133"/>
                  <a:ext cx="119946" cy="169730"/>
                </a:xfrm>
                <a:prstGeom prst="parallelogram">
                  <a:avLst>
                    <a:gd name="adj" fmla="val 37207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91" name="平行四边形 90"/>
                <p:cNvSpPr/>
                <p:nvPr/>
              </p:nvSpPr>
              <p:spPr>
                <a:xfrm rot="16200000" flipV="1">
                  <a:off x="3258041" y="5498026"/>
                  <a:ext cx="119946" cy="169730"/>
                </a:xfrm>
                <a:prstGeom prst="parallelogram">
                  <a:avLst>
                    <a:gd name="adj" fmla="val 37207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</p:grpSp>
          <p:sp>
            <p:nvSpPr>
              <p:cNvPr id="45" name="平行四边形 44"/>
              <p:cNvSpPr/>
              <p:nvPr/>
            </p:nvSpPr>
            <p:spPr>
              <a:xfrm rot="16200000" flipV="1">
                <a:off x="2802435" y="5534786"/>
                <a:ext cx="79005" cy="155279"/>
              </a:xfrm>
              <a:prstGeom prst="parallelogram">
                <a:avLst>
                  <a:gd name="adj" fmla="val 52665"/>
                </a:avLst>
              </a:prstGeom>
              <a:solidFill>
                <a:schemeClr val="accent2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6" name="平行四边形 45"/>
              <p:cNvSpPr/>
              <p:nvPr/>
            </p:nvSpPr>
            <p:spPr>
              <a:xfrm rot="16200000" flipV="1">
                <a:off x="2802754" y="5658434"/>
                <a:ext cx="79005" cy="155279"/>
              </a:xfrm>
              <a:prstGeom prst="parallelogram">
                <a:avLst>
                  <a:gd name="adj" fmla="val 52665"/>
                </a:avLst>
              </a:prstGeom>
              <a:solidFill>
                <a:schemeClr val="accent2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grpSp>
            <p:nvGrpSpPr>
              <p:cNvPr id="47" name="组合 46"/>
              <p:cNvGrpSpPr/>
              <p:nvPr/>
            </p:nvGrpSpPr>
            <p:grpSpPr>
              <a:xfrm>
                <a:off x="2249589" y="5603179"/>
                <a:ext cx="272601" cy="352342"/>
                <a:chOff x="2249589" y="5603179"/>
                <a:chExt cx="272601" cy="352342"/>
              </a:xfrm>
            </p:grpSpPr>
            <p:grpSp>
              <p:nvGrpSpPr>
                <p:cNvPr id="82" name="组合 81"/>
                <p:cNvGrpSpPr/>
                <p:nvPr/>
              </p:nvGrpSpPr>
              <p:grpSpPr>
                <a:xfrm rot="21287275">
                  <a:off x="2249589" y="5603179"/>
                  <a:ext cx="272601" cy="352342"/>
                  <a:chOff x="2262336" y="5591685"/>
                  <a:chExt cx="272601" cy="352342"/>
                </a:xfrm>
              </p:grpSpPr>
              <p:grpSp>
                <p:nvGrpSpPr>
                  <p:cNvPr id="84" name="组合 83"/>
                  <p:cNvGrpSpPr/>
                  <p:nvPr/>
                </p:nvGrpSpPr>
                <p:grpSpPr>
                  <a:xfrm rot="2851394" flipH="1">
                    <a:off x="2222466" y="5631555"/>
                    <a:ext cx="352342" cy="272601"/>
                    <a:chOff x="5695811" y="1784214"/>
                    <a:chExt cx="3519480" cy="3722641"/>
                  </a:xfrm>
                </p:grpSpPr>
                <p:sp>
                  <p:nvSpPr>
                    <p:cNvPr id="86" name="椭圆 85"/>
                    <p:cNvSpPr/>
                    <p:nvPr/>
                  </p:nvSpPr>
                  <p:spPr>
                    <a:xfrm>
                      <a:off x="7176314" y="1784214"/>
                      <a:ext cx="2038977" cy="3355105"/>
                    </a:xfrm>
                    <a:prstGeom prst="ellipse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87" name="平行四边形 86"/>
                    <p:cNvSpPr/>
                    <p:nvPr/>
                  </p:nvSpPr>
                  <p:spPr>
                    <a:xfrm rot="5400000" flipH="1">
                      <a:off x="6199149" y="2919367"/>
                      <a:ext cx="2690479" cy="1417273"/>
                    </a:xfrm>
                    <a:prstGeom prst="parallelogram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 w="79375" cap="rnd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88" name="椭圆 87"/>
                    <p:cNvSpPr/>
                    <p:nvPr/>
                  </p:nvSpPr>
                  <p:spPr>
                    <a:xfrm>
                      <a:off x="5695811" y="2181882"/>
                      <a:ext cx="2038981" cy="3324973"/>
                    </a:xfrm>
                    <a:prstGeom prst="ellipse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1350"/>
                    </a:p>
                  </p:txBody>
                </p:sp>
              </p:grpSp>
              <p:sp>
                <p:nvSpPr>
                  <p:cNvPr id="85" name="椭圆 84"/>
                  <p:cNvSpPr/>
                  <p:nvPr/>
                </p:nvSpPr>
                <p:spPr>
                  <a:xfrm rot="2851394" flipH="1">
                    <a:off x="2360932" y="5740639"/>
                    <a:ext cx="155062" cy="184956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1350"/>
                  </a:p>
                </p:txBody>
              </p:sp>
            </p:grpSp>
            <p:sp>
              <p:nvSpPr>
                <p:cNvPr id="83" name="椭圆 82"/>
                <p:cNvSpPr/>
                <p:nvPr/>
              </p:nvSpPr>
              <p:spPr>
                <a:xfrm rot="2538669" flipH="1" flipV="1">
                  <a:off x="2414970" y="5819806"/>
                  <a:ext cx="45720" cy="5453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48" name="组合 47"/>
              <p:cNvGrpSpPr/>
              <p:nvPr/>
            </p:nvGrpSpPr>
            <p:grpSpPr>
              <a:xfrm>
                <a:off x="1485653" y="4344153"/>
                <a:ext cx="1589444" cy="616153"/>
                <a:chOff x="1551889" y="4292876"/>
                <a:chExt cx="1589444" cy="616153"/>
              </a:xfrm>
            </p:grpSpPr>
            <p:sp>
              <p:nvSpPr>
                <p:cNvPr id="78" name="平行四边形 77"/>
                <p:cNvSpPr/>
                <p:nvPr/>
              </p:nvSpPr>
              <p:spPr>
                <a:xfrm rot="5400000" flipH="1" flipV="1">
                  <a:off x="1419576" y="4652544"/>
                  <a:ext cx="389417" cy="123553"/>
                </a:xfrm>
                <a:prstGeom prst="parallelogram">
                  <a:avLst>
                    <a:gd name="adj" fmla="val 147482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grpSp>
              <p:nvGrpSpPr>
                <p:cNvPr id="79" name="组合 78"/>
                <p:cNvGrpSpPr/>
                <p:nvPr/>
              </p:nvGrpSpPr>
              <p:grpSpPr>
                <a:xfrm>
                  <a:off x="1551889" y="4292876"/>
                  <a:ext cx="1589444" cy="616153"/>
                  <a:chOff x="1330933" y="4255900"/>
                  <a:chExt cx="1026111" cy="602513"/>
                </a:xfrm>
              </p:grpSpPr>
              <p:sp>
                <p:nvSpPr>
                  <p:cNvPr id="80" name="平行四边形 79"/>
                  <p:cNvSpPr/>
                  <p:nvPr/>
                </p:nvSpPr>
                <p:spPr>
                  <a:xfrm rot="16200000" flipV="1">
                    <a:off x="1581137" y="4082906"/>
                    <a:ext cx="602513" cy="948501"/>
                  </a:xfrm>
                  <a:prstGeom prst="parallelogram">
                    <a:avLst>
                      <a:gd name="adj" fmla="val 66324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1350"/>
                  </a:p>
                </p:txBody>
              </p:sp>
              <p:sp>
                <p:nvSpPr>
                  <p:cNvPr id="81" name="平行四边形 80"/>
                  <p:cNvSpPr/>
                  <p:nvPr/>
                </p:nvSpPr>
                <p:spPr>
                  <a:xfrm rot="9866800" flipV="1">
                    <a:off x="1330933" y="4268129"/>
                    <a:ext cx="1026111" cy="207740"/>
                  </a:xfrm>
                  <a:prstGeom prst="parallelogram">
                    <a:avLst>
                      <a:gd name="adj" fmla="val 33603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4127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1350"/>
                  </a:p>
                </p:txBody>
              </p:sp>
            </p:grpSp>
          </p:grpSp>
          <p:sp>
            <p:nvSpPr>
              <p:cNvPr id="49" name="矩形 48"/>
              <p:cNvSpPr/>
              <p:nvPr/>
            </p:nvSpPr>
            <p:spPr>
              <a:xfrm>
                <a:off x="1615014" y="4278419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1737030" y="4244700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1856009" y="4214633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974988" y="4181467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2098020" y="4147307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2220036" y="4113588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2339015" y="4080346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2457994" y="4047180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2573296" y="4019863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2692275" y="3986621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2811254" y="3953455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1681689" y="4370494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1803705" y="4336775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1922684" y="4306708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2041663" y="4273542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2164695" y="4239382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2286711" y="4205663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2405690" y="4172421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2524669" y="4139255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2639971" y="4111938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2758950" y="4078696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2877929" y="4045530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1" name="平行四边形 70"/>
              <p:cNvSpPr/>
              <p:nvPr/>
            </p:nvSpPr>
            <p:spPr>
              <a:xfrm rot="9866800" flipV="1">
                <a:off x="2442562" y="4932995"/>
                <a:ext cx="333894" cy="319580"/>
              </a:xfrm>
              <a:prstGeom prst="parallelogram">
                <a:avLst>
                  <a:gd name="adj" fmla="val 33603"/>
                </a:avLst>
              </a:prstGeom>
              <a:solidFill>
                <a:schemeClr val="bg1">
                  <a:lumMod val="85000"/>
                </a:schemeClr>
              </a:solidFill>
              <a:ln w="41275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grpSp>
            <p:nvGrpSpPr>
              <p:cNvPr id="72" name="组合 71"/>
              <p:cNvGrpSpPr/>
              <p:nvPr/>
            </p:nvGrpSpPr>
            <p:grpSpPr>
              <a:xfrm>
                <a:off x="3103929" y="4308774"/>
                <a:ext cx="376065" cy="219957"/>
                <a:chOff x="1538712" y="4305380"/>
                <a:chExt cx="1612823" cy="635463"/>
              </a:xfrm>
            </p:grpSpPr>
            <p:sp>
              <p:nvSpPr>
                <p:cNvPr id="74" name="平行四边形 73"/>
                <p:cNvSpPr/>
                <p:nvPr/>
              </p:nvSpPr>
              <p:spPr>
                <a:xfrm rot="5400000" flipH="1" flipV="1">
                  <a:off x="1387933" y="4593989"/>
                  <a:ext cx="497633" cy="196075"/>
                </a:xfrm>
                <a:prstGeom prst="parallelogram">
                  <a:avLst>
                    <a:gd name="adj" fmla="val 147482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grpSp>
              <p:nvGrpSpPr>
                <p:cNvPr id="75" name="组合 74"/>
                <p:cNvGrpSpPr/>
                <p:nvPr/>
              </p:nvGrpSpPr>
              <p:grpSpPr>
                <a:xfrm>
                  <a:off x="1551889" y="4305380"/>
                  <a:ext cx="1599646" cy="631166"/>
                  <a:chOff x="1330933" y="4268129"/>
                  <a:chExt cx="1032697" cy="617194"/>
                </a:xfrm>
              </p:grpSpPr>
              <p:sp>
                <p:nvSpPr>
                  <p:cNvPr id="76" name="平行四边形 75"/>
                  <p:cNvSpPr/>
                  <p:nvPr/>
                </p:nvSpPr>
                <p:spPr>
                  <a:xfrm rot="16200000" flipV="1">
                    <a:off x="1624705" y="4146397"/>
                    <a:ext cx="555328" cy="922523"/>
                  </a:xfrm>
                  <a:prstGeom prst="parallelogram">
                    <a:avLst>
                      <a:gd name="adj" fmla="val 45367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1350"/>
                  </a:p>
                </p:txBody>
              </p:sp>
              <p:sp>
                <p:nvSpPr>
                  <p:cNvPr id="77" name="平行四边形 76"/>
                  <p:cNvSpPr/>
                  <p:nvPr/>
                </p:nvSpPr>
                <p:spPr>
                  <a:xfrm rot="9866800" flipV="1">
                    <a:off x="1330933" y="4268129"/>
                    <a:ext cx="1026111" cy="207740"/>
                  </a:xfrm>
                  <a:prstGeom prst="parallelogram">
                    <a:avLst>
                      <a:gd name="adj" fmla="val 33603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4127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1350"/>
                  </a:p>
                </p:txBody>
              </p:sp>
            </p:grpSp>
          </p:grpSp>
          <p:sp>
            <p:nvSpPr>
              <p:cNvPr id="73" name="平行四边形 72"/>
              <p:cNvSpPr/>
              <p:nvPr/>
            </p:nvSpPr>
            <p:spPr>
              <a:xfrm rot="9866800" flipV="1">
                <a:off x="2040581" y="4998453"/>
                <a:ext cx="333894" cy="387813"/>
              </a:xfrm>
              <a:prstGeom prst="parallelogram">
                <a:avLst>
                  <a:gd name="adj" fmla="val 33603"/>
                </a:avLst>
              </a:prstGeom>
              <a:solidFill>
                <a:schemeClr val="bg1">
                  <a:lumMod val="75000"/>
                </a:schemeClr>
              </a:solidFill>
              <a:ln w="41275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</p:grpSp>
      </p:grpSp>
      <p:sp>
        <p:nvSpPr>
          <p:cNvPr id="156" name="文本框 155"/>
          <p:cNvSpPr txBox="1"/>
          <p:nvPr/>
        </p:nvSpPr>
        <p:spPr>
          <a:xfrm>
            <a:off x="1748060" y="5569029"/>
            <a:ext cx="227461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存储设备前拍摄图片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4183" y="2459082"/>
            <a:ext cx="2014538" cy="10358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73" t="-12981" r="-10233" b="-11178"/>
          <a:stretch/>
        </p:blipFill>
        <p:spPr>
          <a:xfrm>
            <a:off x="3361587" y="2021524"/>
            <a:ext cx="1071854" cy="13490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8" name="文本框 157"/>
          <p:cNvSpPr txBox="1"/>
          <p:nvPr/>
        </p:nvSpPr>
        <p:spPr>
          <a:xfrm>
            <a:off x="2378949" y="3604938"/>
            <a:ext cx="109941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失物图片</a:t>
            </a:r>
          </a:p>
        </p:txBody>
      </p:sp>
      <p:pic>
        <p:nvPicPr>
          <p:cNvPr id="164" name="图片 1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5099" y="2455228"/>
            <a:ext cx="2014538" cy="10358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1A89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5" name="文本框 164"/>
          <p:cNvSpPr txBox="1"/>
          <p:nvPr/>
        </p:nvSpPr>
        <p:spPr>
          <a:xfrm>
            <a:off x="1373080" y="2002363"/>
            <a:ext cx="183205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证件类失物（文字）</a:t>
            </a:r>
          </a:p>
        </p:txBody>
      </p:sp>
      <p:sp>
        <p:nvSpPr>
          <p:cNvPr id="166" name="文本框 165"/>
          <p:cNvSpPr txBox="1"/>
          <p:nvPr/>
        </p:nvSpPr>
        <p:spPr>
          <a:xfrm>
            <a:off x="3059534" y="1578117"/>
            <a:ext cx="161769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其他失物（图像）</a:t>
            </a:r>
          </a:p>
        </p:txBody>
      </p:sp>
      <p:sp>
        <p:nvSpPr>
          <p:cNvPr id="167" name="文本框 166"/>
          <p:cNvSpPr txBox="1"/>
          <p:nvPr/>
        </p:nvSpPr>
        <p:spPr>
          <a:xfrm>
            <a:off x="5501564" y="5564493"/>
            <a:ext cx="115187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OCR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结果</a:t>
            </a:r>
          </a:p>
        </p:txBody>
      </p:sp>
      <p:grpSp>
        <p:nvGrpSpPr>
          <p:cNvPr id="168" name="组合 167"/>
          <p:cNvGrpSpPr/>
          <p:nvPr/>
        </p:nvGrpSpPr>
        <p:grpSpPr>
          <a:xfrm>
            <a:off x="4846619" y="1865187"/>
            <a:ext cx="2347111" cy="3618773"/>
            <a:chOff x="6182758" y="661644"/>
            <a:chExt cx="3129481" cy="4825031"/>
          </a:xfrm>
        </p:grpSpPr>
        <p:sp>
          <p:nvSpPr>
            <p:cNvPr id="169" name="流程图: 可选过程 168"/>
            <p:cNvSpPr/>
            <p:nvPr/>
          </p:nvSpPr>
          <p:spPr>
            <a:xfrm>
              <a:off x="6182758" y="1071913"/>
              <a:ext cx="3129481" cy="4414762"/>
            </a:xfrm>
            <a:prstGeom prst="flowChartAlternateProcess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70" name="流程图: 可选过程 169"/>
            <p:cNvSpPr/>
            <p:nvPr/>
          </p:nvSpPr>
          <p:spPr>
            <a:xfrm>
              <a:off x="6388827" y="1336538"/>
              <a:ext cx="2722930" cy="3885512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/>
            </a:p>
          </p:txBody>
        </p:sp>
        <p:grpSp>
          <p:nvGrpSpPr>
            <p:cNvPr id="171" name="组合 170"/>
            <p:cNvGrpSpPr/>
            <p:nvPr/>
          </p:nvGrpSpPr>
          <p:grpSpPr>
            <a:xfrm>
              <a:off x="7335664" y="661644"/>
              <a:ext cx="823669" cy="542490"/>
              <a:chOff x="4854314" y="123825"/>
              <a:chExt cx="679711" cy="447675"/>
            </a:xfrm>
          </p:grpSpPr>
          <p:sp>
            <p:nvSpPr>
              <p:cNvPr id="182" name="流程图: 可选过程 181"/>
              <p:cNvSpPr/>
              <p:nvPr/>
            </p:nvSpPr>
            <p:spPr>
              <a:xfrm>
                <a:off x="4854314" y="258948"/>
                <a:ext cx="679711" cy="312552"/>
              </a:xfrm>
              <a:prstGeom prst="flowChartAlternateProcess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83" name="流程图: 可选过程 182"/>
              <p:cNvSpPr/>
              <p:nvPr/>
            </p:nvSpPr>
            <p:spPr>
              <a:xfrm>
                <a:off x="5045704" y="123825"/>
                <a:ext cx="296929" cy="243050"/>
              </a:xfrm>
              <a:prstGeom prst="flowChartAlternateProcess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</p:grpSp>
        <p:cxnSp>
          <p:nvCxnSpPr>
            <p:cNvPr id="172" name="直接连接符 171"/>
            <p:cNvCxnSpPr/>
            <p:nvPr/>
          </p:nvCxnSpPr>
          <p:spPr>
            <a:xfrm>
              <a:off x="6555589" y="2095395"/>
              <a:ext cx="2383814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72"/>
            <p:cNvCxnSpPr/>
            <p:nvPr/>
          </p:nvCxnSpPr>
          <p:spPr>
            <a:xfrm>
              <a:off x="6532447" y="2636720"/>
              <a:ext cx="2383814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文本框 173"/>
            <p:cNvSpPr txBox="1"/>
            <p:nvPr/>
          </p:nvSpPr>
          <p:spPr>
            <a:xfrm>
              <a:off x="6532449" y="2264845"/>
              <a:ext cx="2383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学号：</a:t>
              </a:r>
              <a:r>
                <a:rPr lang="en-US" altLang="zh-CN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15000XXXXX</a:t>
              </a:r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75" name="直接连接符 174"/>
            <p:cNvCxnSpPr/>
            <p:nvPr/>
          </p:nvCxnSpPr>
          <p:spPr>
            <a:xfrm>
              <a:off x="6544702" y="3219590"/>
              <a:ext cx="2383814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文本框 175"/>
            <p:cNvSpPr txBox="1"/>
            <p:nvPr/>
          </p:nvSpPr>
          <p:spPr>
            <a:xfrm>
              <a:off x="6536111" y="2838189"/>
              <a:ext cx="25756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学院：信息科学技术学院</a:t>
              </a:r>
            </a:p>
          </p:txBody>
        </p:sp>
        <p:cxnSp>
          <p:nvCxnSpPr>
            <p:cNvPr id="177" name="直接连接符 176"/>
            <p:cNvCxnSpPr/>
            <p:nvPr/>
          </p:nvCxnSpPr>
          <p:spPr>
            <a:xfrm>
              <a:off x="6555589" y="3738107"/>
              <a:ext cx="2383814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/>
          </p:nvCxnSpPr>
          <p:spPr>
            <a:xfrm>
              <a:off x="6532447" y="4279432"/>
              <a:ext cx="2383814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/>
            <p:nvPr/>
          </p:nvCxnSpPr>
          <p:spPr>
            <a:xfrm>
              <a:off x="6544702" y="4862301"/>
              <a:ext cx="2383814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0" name="图片 179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5138" y="2302625"/>
              <a:ext cx="500526" cy="491896"/>
            </a:xfrm>
            <a:prstGeom prst="rect">
              <a:avLst/>
            </a:prstGeom>
          </p:spPr>
        </p:pic>
        <p:pic>
          <p:nvPicPr>
            <p:cNvPr id="181" name="图片 180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5138" y="2903682"/>
              <a:ext cx="500526" cy="491896"/>
            </a:xfrm>
            <a:prstGeom prst="rect">
              <a:avLst/>
            </a:prstGeom>
          </p:spPr>
        </p:pic>
      </p:grpSp>
      <p:sp>
        <p:nvSpPr>
          <p:cNvPr id="184" name="文本框 183"/>
          <p:cNvSpPr txBox="1"/>
          <p:nvPr/>
        </p:nvSpPr>
        <p:spPr>
          <a:xfrm>
            <a:off x="5119799" y="2654450"/>
            <a:ext cx="1794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姓名：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XXY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85" name="图片 18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403" y="2666648"/>
            <a:ext cx="375395" cy="389561"/>
          </a:xfrm>
          <a:prstGeom prst="rect">
            <a:avLst/>
          </a:prstGeom>
        </p:spPr>
      </p:pic>
      <p:sp>
        <p:nvSpPr>
          <p:cNvPr id="186" name="文本框 185"/>
          <p:cNvSpPr txBox="1"/>
          <p:nvPr/>
        </p:nvSpPr>
        <p:spPr>
          <a:xfrm>
            <a:off x="5118093" y="2654909"/>
            <a:ext cx="1794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姓名：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XXX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87" name="图片 18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456" y="2687745"/>
            <a:ext cx="375395" cy="368922"/>
          </a:xfrm>
          <a:prstGeom prst="rect">
            <a:avLst/>
          </a:prstGeom>
        </p:spPr>
      </p:pic>
      <p:sp>
        <p:nvSpPr>
          <p:cNvPr id="188" name="文本框 187"/>
          <p:cNvSpPr txBox="1"/>
          <p:nvPr/>
        </p:nvSpPr>
        <p:spPr>
          <a:xfrm>
            <a:off x="5108885" y="3900720"/>
            <a:ext cx="1931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补充：学生卡，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PKU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9" name="文本框 188"/>
          <p:cNvSpPr txBox="1"/>
          <p:nvPr/>
        </p:nvSpPr>
        <p:spPr>
          <a:xfrm>
            <a:off x="5108885" y="4303843"/>
            <a:ext cx="1982299" cy="736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Q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：是否参与“失主身份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spcAft>
                <a:spcPts val="675"/>
              </a:spcAft>
            </a:pP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验证”？</a:t>
            </a:r>
          </a:p>
        </p:txBody>
      </p:sp>
      <p:sp>
        <p:nvSpPr>
          <p:cNvPr id="190" name="文本框 189"/>
          <p:cNvSpPr txBox="1"/>
          <p:nvPr/>
        </p:nvSpPr>
        <p:spPr>
          <a:xfrm>
            <a:off x="5406790" y="5563291"/>
            <a:ext cx="133901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修改与补充</a:t>
            </a:r>
          </a:p>
        </p:txBody>
      </p:sp>
      <p:sp>
        <p:nvSpPr>
          <p:cNvPr id="191" name="文本框 190"/>
          <p:cNvSpPr txBox="1"/>
          <p:nvPr/>
        </p:nvSpPr>
        <p:spPr>
          <a:xfrm>
            <a:off x="7503736" y="1374715"/>
            <a:ext cx="110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快捷收纳</a:t>
            </a:r>
          </a:p>
        </p:txBody>
      </p:sp>
      <p:sp>
        <p:nvSpPr>
          <p:cNvPr id="192" name="文本框 191"/>
          <p:cNvSpPr txBox="1"/>
          <p:nvPr/>
        </p:nvSpPr>
        <p:spPr>
          <a:xfrm>
            <a:off x="7503736" y="1894783"/>
            <a:ext cx="110691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安全发布</a:t>
            </a:r>
          </a:p>
        </p:txBody>
      </p:sp>
      <p:sp>
        <p:nvSpPr>
          <p:cNvPr id="193" name="文本框 192"/>
          <p:cNvSpPr txBox="1"/>
          <p:nvPr/>
        </p:nvSpPr>
        <p:spPr>
          <a:xfrm>
            <a:off x="7170378" y="2414851"/>
            <a:ext cx="177363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失主身份验证</a:t>
            </a:r>
          </a:p>
        </p:txBody>
      </p:sp>
      <p:sp>
        <p:nvSpPr>
          <p:cNvPr id="194" name="文本框 193"/>
          <p:cNvSpPr txBox="1"/>
          <p:nvPr/>
        </p:nvSpPr>
        <p:spPr>
          <a:xfrm>
            <a:off x="7503737" y="2934919"/>
            <a:ext cx="110691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领取确认</a:t>
            </a:r>
          </a:p>
        </p:txBody>
      </p:sp>
      <p:sp>
        <p:nvSpPr>
          <p:cNvPr id="195" name="文本框 194"/>
          <p:cNvSpPr txBox="1"/>
          <p:nvPr/>
        </p:nvSpPr>
        <p:spPr>
          <a:xfrm>
            <a:off x="7198020" y="857500"/>
            <a:ext cx="1718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防丢标签</a:t>
            </a:r>
          </a:p>
        </p:txBody>
      </p:sp>
      <p:sp>
        <p:nvSpPr>
          <p:cNvPr id="196" name="任意多边形: 形状 13">
            <a:extLst>
              <a:ext uri="{FF2B5EF4-FFF2-40B4-BE49-F238E27FC236}">
                <a16:creationId xmlns:a16="http://schemas.microsoft.com/office/drawing/2014/main" id="{09BC60B5-BD58-41F4-A069-99C4293794D4}"/>
              </a:ext>
            </a:extLst>
          </p:cNvPr>
          <p:cNvSpPr/>
          <p:nvPr/>
        </p:nvSpPr>
        <p:spPr>
          <a:xfrm>
            <a:off x="314465" y="1115054"/>
            <a:ext cx="692805" cy="346403"/>
          </a:xfrm>
          <a:custGeom>
            <a:avLst/>
            <a:gdLst>
              <a:gd name="connsiteX0" fmla="*/ 0 w 923740"/>
              <a:gd name="connsiteY0" fmla="*/ 0 h 461870"/>
              <a:gd name="connsiteX1" fmla="*/ 33227 w 923740"/>
              <a:gd name="connsiteY1" fmla="*/ 0 h 461870"/>
              <a:gd name="connsiteX2" fmla="*/ 33227 w 923740"/>
              <a:gd name="connsiteY2" fmla="*/ 428643 h 461870"/>
              <a:gd name="connsiteX3" fmla="*/ 890513 w 923740"/>
              <a:gd name="connsiteY3" fmla="*/ 428643 h 461870"/>
              <a:gd name="connsiteX4" fmla="*/ 890513 w 923740"/>
              <a:gd name="connsiteY4" fmla="*/ 0 h 461870"/>
              <a:gd name="connsiteX5" fmla="*/ 923740 w 923740"/>
              <a:gd name="connsiteY5" fmla="*/ 0 h 461870"/>
              <a:gd name="connsiteX6" fmla="*/ 923740 w 923740"/>
              <a:gd name="connsiteY6" fmla="*/ 461870 h 461870"/>
              <a:gd name="connsiteX7" fmla="*/ 0 w 923740"/>
              <a:gd name="connsiteY7" fmla="*/ 461870 h 461870"/>
              <a:gd name="connsiteX8" fmla="*/ 0 w 923740"/>
              <a:gd name="connsiteY8" fmla="*/ 0 h 46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740" h="461870">
                <a:moveTo>
                  <a:pt x="0" y="0"/>
                </a:moveTo>
                <a:lnTo>
                  <a:pt x="33227" y="0"/>
                </a:lnTo>
                <a:lnTo>
                  <a:pt x="33227" y="428643"/>
                </a:lnTo>
                <a:lnTo>
                  <a:pt x="890513" y="428643"/>
                </a:lnTo>
                <a:lnTo>
                  <a:pt x="890513" y="0"/>
                </a:lnTo>
                <a:lnTo>
                  <a:pt x="923740" y="0"/>
                </a:lnTo>
                <a:lnTo>
                  <a:pt x="923740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197" name="任意多边形: 形状 14">
            <a:extLst>
              <a:ext uri="{FF2B5EF4-FFF2-40B4-BE49-F238E27FC236}">
                <a16:creationId xmlns:a16="http://schemas.microsoft.com/office/drawing/2014/main" id="{C13208A6-8D3F-44DD-9B19-F6042DF2E46D}"/>
              </a:ext>
            </a:extLst>
          </p:cNvPr>
          <p:cNvSpPr/>
          <p:nvPr/>
        </p:nvSpPr>
        <p:spPr>
          <a:xfrm>
            <a:off x="314465" y="768652"/>
            <a:ext cx="692805" cy="346403"/>
          </a:xfrm>
          <a:custGeom>
            <a:avLst/>
            <a:gdLst>
              <a:gd name="connsiteX0" fmla="*/ 0 w 923740"/>
              <a:gd name="connsiteY0" fmla="*/ 0 h 461870"/>
              <a:gd name="connsiteX1" fmla="*/ 923740 w 923740"/>
              <a:gd name="connsiteY1" fmla="*/ 0 h 461870"/>
              <a:gd name="connsiteX2" fmla="*/ 923740 w 923740"/>
              <a:gd name="connsiteY2" fmla="*/ 461870 h 461870"/>
              <a:gd name="connsiteX3" fmla="*/ 890513 w 923740"/>
              <a:gd name="connsiteY3" fmla="*/ 461870 h 461870"/>
              <a:gd name="connsiteX4" fmla="*/ 890513 w 923740"/>
              <a:gd name="connsiteY4" fmla="*/ 33227 h 461870"/>
              <a:gd name="connsiteX5" fmla="*/ 33227 w 923740"/>
              <a:gd name="connsiteY5" fmla="*/ 33227 h 461870"/>
              <a:gd name="connsiteX6" fmla="*/ 33227 w 923740"/>
              <a:gd name="connsiteY6" fmla="*/ 461870 h 461870"/>
              <a:gd name="connsiteX7" fmla="*/ 0 w 923740"/>
              <a:gd name="connsiteY7" fmla="*/ 461870 h 461870"/>
              <a:gd name="connsiteX8" fmla="*/ 0 w 923740"/>
              <a:gd name="connsiteY8" fmla="*/ 0 h 46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740" h="461870">
                <a:moveTo>
                  <a:pt x="0" y="0"/>
                </a:moveTo>
                <a:lnTo>
                  <a:pt x="923740" y="0"/>
                </a:lnTo>
                <a:lnTo>
                  <a:pt x="923740" y="461870"/>
                </a:lnTo>
                <a:lnTo>
                  <a:pt x="890513" y="461870"/>
                </a:lnTo>
                <a:lnTo>
                  <a:pt x="890513" y="33227"/>
                </a:lnTo>
                <a:lnTo>
                  <a:pt x="33227" y="33227"/>
                </a:lnTo>
                <a:lnTo>
                  <a:pt x="33227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198" name="文本框 197">
            <a:extLst>
              <a:ext uri="{FF2B5EF4-FFF2-40B4-BE49-F238E27FC236}">
                <a16:creationId xmlns:a16="http://schemas.microsoft.com/office/drawing/2014/main" id="{4BDB38DC-1AE0-4681-84E6-3C1223D47251}"/>
              </a:ext>
            </a:extLst>
          </p:cNvPr>
          <p:cNvSpPr txBox="1"/>
          <p:nvPr/>
        </p:nvSpPr>
        <p:spPr>
          <a:xfrm>
            <a:off x="314465" y="849597"/>
            <a:ext cx="692805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000" dirty="0">
                <a:solidFill>
                  <a:schemeClr val="accent1"/>
                </a:solidFill>
                <a:latin typeface="Century Gothic" panose="020B0502020202020204" pitchFamily="34" charset="0"/>
              </a:rPr>
              <a:t>03</a:t>
            </a:r>
            <a:endParaRPr lang="zh-CN" altLang="en-US" sz="30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99" name="组合 198">
            <a:extLst>
              <a:ext uri="{FF2B5EF4-FFF2-40B4-BE49-F238E27FC236}">
                <a16:creationId xmlns:a16="http://schemas.microsoft.com/office/drawing/2014/main" id="{2196672D-8AA6-45A4-BF3B-548A549ACD51}"/>
              </a:ext>
            </a:extLst>
          </p:cNvPr>
          <p:cNvGrpSpPr/>
          <p:nvPr/>
        </p:nvGrpSpPr>
        <p:grpSpPr>
          <a:xfrm>
            <a:off x="1104968" y="739844"/>
            <a:ext cx="3195571" cy="781820"/>
            <a:chOff x="7318011" y="1431342"/>
            <a:chExt cx="4260761" cy="1042427"/>
          </a:xfrm>
        </p:grpSpPr>
        <p:sp>
          <p:nvSpPr>
            <p:cNvPr id="200" name="文本框 199">
              <a:extLst>
                <a:ext uri="{FF2B5EF4-FFF2-40B4-BE49-F238E27FC236}">
                  <a16:creationId xmlns:a16="http://schemas.microsoft.com/office/drawing/2014/main" id="{D4AA07FF-A599-4A59-81C7-02693E61D58B}"/>
                </a:ext>
              </a:extLst>
            </p:cNvPr>
            <p:cNvSpPr txBox="1"/>
            <p:nvPr/>
          </p:nvSpPr>
          <p:spPr>
            <a:xfrm>
              <a:off x="7318011" y="1431342"/>
              <a:ext cx="2161276" cy="69762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功能描述</a:t>
              </a:r>
            </a:p>
          </p:txBody>
        </p:sp>
        <p:sp>
          <p:nvSpPr>
            <p:cNvPr id="201" name="文本框 200">
              <a:extLst>
                <a:ext uri="{FF2B5EF4-FFF2-40B4-BE49-F238E27FC236}">
                  <a16:creationId xmlns:a16="http://schemas.microsoft.com/office/drawing/2014/main" id="{FD522AA1-D161-4E18-A54A-2BC8F4B9DEE1}"/>
                </a:ext>
              </a:extLst>
            </p:cNvPr>
            <p:cNvSpPr txBox="1"/>
            <p:nvPr/>
          </p:nvSpPr>
          <p:spPr>
            <a:xfrm>
              <a:off x="7318011" y="2009197"/>
              <a:ext cx="4260761" cy="46457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Functions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9143376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65" grpId="0"/>
      <p:bldP spid="166" grpId="0"/>
      <p:bldP spid="167" grpId="0"/>
      <p:bldP spid="167" grpId="1"/>
      <p:bldP spid="184" grpId="0"/>
      <p:bldP spid="184" grpId="1"/>
      <p:bldP spid="186" grpId="0"/>
      <p:bldP spid="188" grpId="0"/>
      <p:bldP spid="189" grpId="0"/>
      <p:bldP spid="1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6CFEF-76EB-494B-95A1-4CDA29686DAF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30" y="4172065"/>
            <a:ext cx="2014538" cy="10358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文本框 19"/>
          <p:cNvSpPr txBox="1"/>
          <p:nvPr/>
        </p:nvSpPr>
        <p:spPr>
          <a:xfrm>
            <a:off x="892568" y="5328530"/>
            <a:ext cx="114405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失物图片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73" t="-12981" r="-10233" b="-11178"/>
          <a:stretch/>
        </p:blipFill>
        <p:spPr>
          <a:xfrm>
            <a:off x="695502" y="2267067"/>
            <a:ext cx="1506192" cy="18957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文本框 26"/>
          <p:cNvSpPr txBox="1"/>
          <p:nvPr/>
        </p:nvSpPr>
        <p:spPr>
          <a:xfrm>
            <a:off x="2869395" y="5328530"/>
            <a:ext cx="209573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处理后的失物图片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953497" y="4172067"/>
            <a:ext cx="2014538" cy="1035844"/>
            <a:chOff x="4186351" y="4052100"/>
            <a:chExt cx="2686050" cy="1381125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6351" y="4052100"/>
              <a:ext cx="2686050" cy="1381125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" name="矩形 1"/>
            <p:cNvSpPr/>
            <p:nvPr/>
          </p:nvSpPr>
          <p:spPr>
            <a:xfrm>
              <a:off x="4967111" y="4222044"/>
              <a:ext cx="485422" cy="33866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30" name="矩形 29"/>
            <p:cNvSpPr/>
            <p:nvPr/>
          </p:nvSpPr>
          <p:spPr>
            <a:xfrm>
              <a:off x="4967111" y="4573328"/>
              <a:ext cx="1276834" cy="33866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32" name="矩形 31"/>
            <p:cNvSpPr/>
            <p:nvPr/>
          </p:nvSpPr>
          <p:spPr>
            <a:xfrm>
              <a:off x="4967109" y="4931533"/>
              <a:ext cx="1704623" cy="33866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72" y="2264906"/>
            <a:ext cx="1586987" cy="19000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3" name="组合 32"/>
          <p:cNvGrpSpPr/>
          <p:nvPr/>
        </p:nvGrpSpPr>
        <p:grpSpPr>
          <a:xfrm>
            <a:off x="5382163" y="2130874"/>
            <a:ext cx="1804931" cy="3077039"/>
            <a:chOff x="3848100" y="1408176"/>
            <a:chExt cx="897636" cy="1530287"/>
          </a:xfrm>
        </p:grpSpPr>
        <p:grpSp>
          <p:nvGrpSpPr>
            <p:cNvPr id="35" name="组合 34"/>
            <p:cNvGrpSpPr/>
            <p:nvPr/>
          </p:nvGrpSpPr>
          <p:grpSpPr>
            <a:xfrm>
              <a:off x="3848100" y="1408176"/>
              <a:ext cx="897636" cy="1530287"/>
              <a:chOff x="3730752" y="1408176"/>
              <a:chExt cx="1014984" cy="1530287"/>
            </a:xfrm>
          </p:grpSpPr>
          <p:sp>
            <p:nvSpPr>
              <p:cNvPr id="37" name="圆角矩形 36"/>
              <p:cNvSpPr/>
              <p:nvPr/>
            </p:nvSpPr>
            <p:spPr>
              <a:xfrm>
                <a:off x="3730752" y="1408176"/>
                <a:ext cx="1014984" cy="1530287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3840480" y="1600200"/>
                <a:ext cx="795528" cy="11239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1" name="圆角矩形 40"/>
              <p:cNvSpPr/>
              <p:nvPr/>
            </p:nvSpPr>
            <p:spPr>
              <a:xfrm>
                <a:off x="4074731" y="1489788"/>
                <a:ext cx="327025" cy="28800"/>
              </a:xfrm>
              <a:prstGeom prst="roundRect">
                <a:avLst/>
              </a:prstGeom>
              <a:solidFill>
                <a:srgbClr val="9191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36" name="椭圆 35"/>
            <p:cNvSpPr/>
            <p:nvPr/>
          </p:nvSpPr>
          <p:spPr>
            <a:xfrm>
              <a:off x="4223099" y="2757488"/>
              <a:ext cx="147637" cy="1476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251" y="2677597"/>
            <a:ext cx="424519" cy="5082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3" name="组合 42"/>
          <p:cNvGrpSpPr/>
          <p:nvPr/>
        </p:nvGrpSpPr>
        <p:grpSpPr>
          <a:xfrm>
            <a:off x="5652431" y="3853328"/>
            <a:ext cx="712395" cy="337029"/>
            <a:chOff x="4186351" y="4052100"/>
            <a:chExt cx="2686050" cy="1381125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6351" y="4052100"/>
              <a:ext cx="2686050" cy="1381125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5" name="矩形 44"/>
            <p:cNvSpPr/>
            <p:nvPr/>
          </p:nvSpPr>
          <p:spPr>
            <a:xfrm>
              <a:off x="4967111" y="4222044"/>
              <a:ext cx="485422" cy="33866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46" name="矩形 45"/>
            <p:cNvSpPr/>
            <p:nvPr/>
          </p:nvSpPr>
          <p:spPr>
            <a:xfrm>
              <a:off x="4967111" y="4573328"/>
              <a:ext cx="1276834" cy="33866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47" name="矩形 46"/>
            <p:cNvSpPr/>
            <p:nvPr/>
          </p:nvSpPr>
          <p:spPr>
            <a:xfrm>
              <a:off x="4967109" y="4931533"/>
              <a:ext cx="1704623" cy="33866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568061" y="3263058"/>
            <a:ext cx="1540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描述：钥匙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时间：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2018-07-12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587692" y="4266560"/>
            <a:ext cx="1521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描述：学生卡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时间：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2018-07-12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501572" y="5328530"/>
            <a:ext cx="156831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失物信息发布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7503736" y="1374715"/>
            <a:ext cx="110691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快捷收纳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7503736" y="1894783"/>
            <a:ext cx="110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安全发布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7170378" y="2414851"/>
            <a:ext cx="177363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失主身份验证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7503737" y="2934919"/>
            <a:ext cx="110691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领取确认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7198020" y="857500"/>
            <a:ext cx="1718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防丢标签</a:t>
            </a:r>
          </a:p>
        </p:txBody>
      </p:sp>
      <p:sp>
        <p:nvSpPr>
          <p:cNvPr id="55" name="任意多边形: 形状 13">
            <a:extLst>
              <a:ext uri="{FF2B5EF4-FFF2-40B4-BE49-F238E27FC236}">
                <a16:creationId xmlns:a16="http://schemas.microsoft.com/office/drawing/2014/main" id="{09BC60B5-BD58-41F4-A069-99C4293794D4}"/>
              </a:ext>
            </a:extLst>
          </p:cNvPr>
          <p:cNvSpPr/>
          <p:nvPr/>
        </p:nvSpPr>
        <p:spPr>
          <a:xfrm>
            <a:off x="314465" y="1115054"/>
            <a:ext cx="692805" cy="346403"/>
          </a:xfrm>
          <a:custGeom>
            <a:avLst/>
            <a:gdLst>
              <a:gd name="connsiteX0" fmla="*/ 0 w 923740"/>
              <a:gd name="connsiteY0" fmla="*/ 0 h 461870"/>
              <a:gd name="connsiteX1" fmla="*/ 33227 w 923740"/>
              <a:gd name="connsiteY1" fmla="*/ 0 h 461870"/>
              <a:gd name="connsiteX2" fmla="*/ 33227 w 923740"/>
              <a:gd name="connsiteY2" fmla="*/ 428643 h 461870"/>
              <a:gd name="connsiteX3" fmla="*/ 890513 w 923740"/>
              <a:gd name="connsiteY3" fmla="*/ 428643 h 461870"/>
              <a:gd name="connsiteX4" fmla="*/ 890513 w 923740"/>
              <a:gd name="connsiteY4" fmla="*/ 0 h 461870"/>
              <a:gd name="connsiteX5" fmla="*/ 923740 w 923740"/>
              <a:gd name="connsiteY5" fmla="*/ 0 h 461870"/>
              <a:gd name="connsiteX6" fmla="*/ 923740 w 923740"/>
              <a:gd name="connsiteY6" fmla="*/ 461870 h 461870"/>
              <a:gd name="connsiteX7" fmla="*/ 0 w 923740"/>
              <a:gd name="connsiteY7" fmla="*/ 461870 h 461870"/>
              <a:gd name="connsiteX8" fmla="*/ 0 w 923740"/>
              <a:gd name="connsiteY8" fmla="*/ 0 h 46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740" h="461870">
                <a:moveTo>
                  <a:pt x="0" y="0"/>
                </a:moveTo>
                <a:lnTo>
                  <a:pt x="33227" y="0"/>
                </a:lnTo>
                <a:lnTo>
                  <a:pt x="33227" y="428643"/>
                </a:lnTo>
                <a:lnTo>
                  <a:pt x="890513" y="428643"/>
                </a:lnTo>
                <a:lnTo>
                  <a:pt x="890513" y="0"/>
                </a:lnTo>
                <a:lnTo>
                  <a:pt x="923740" y="0"/>
                </a:lnTo>
                <a:lnTo>
                  <a:pt x="923740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56" name="任意多边形: 形状 14">
            <a:extLst>
              <a:ext uri="{FF2B5EF4-FFF2-40B4-BE49-F238E27FC236}">
                <a16:creationId xmlns:a16="http://schemas.microsoft.com/office/drawing/2014/main" id="{C13208A6-8D3F-44DD-9B19-F6042DF2E46D}"/>
              </a:ext>
            </a:extLst>
          </p:cNvPr>
          <p:cNvSpPr/>
          <p:nvPr/>
        </p:nvSpPr>
        <p:spPr>
          <a:xfrm>
            <a:off x="314465" y="768652"/>
            <a:ext cx="692805" cy="346403"/>
          </a:xfrm>
          <a:custGeom>
            <a:avLst/>
            <a:gdLst>
              <a:gd name="connsiteX0" fmla="*/ 0 w 923740"/>
              <a:gd name="connsiteY0" fmla="*/ 0 h 461870"/>
              <a:gd name="connsiteX1" fmla="*/ 923740 w 923740"/>
              <a:gd name="connsiteY1" fmla="*/ 0 h 461870"/>
              <a:gd name="connsiteX2" fmla="*/ 923740 w 923740"/>
              <a:gd name="connsiteY2" fmla="*/ 461870 h 461870"/>
              <a:gd name="connsiteX3" fmla="*/ 890513 w 923740"/>
              <a:gd name="connsiteY3" fmla="*/ 461870 h 461870"/>
              <a:gd name="connsiteX4" fmla="*/ 890513 w 923740"/>
              <a:gd name="connsiteY4" fmla="*/ 33227 h 461870"/>
              <a:gd name="connsiteX5" fmla="*/ 33227 w 923740"/>
              <a:gd name="connsiteY5" fmla="*/ 33227 h 461870"/>
              <a:gd name="connsiteX6" fmla="*/ 33227 w 923740"/>
              <a:gd name="connsiteY6" fmla="*/ 461870 h 461870"/>
              <a:gd name="connsiteX7" fmla="*/ 0 w 923740"/>
              <a:gd name="connsiteY7" fmla="*/ 461870 h 461870"/>
              <a:gd name="connsiteX8" fmla="*/ 0 w 923740"/>
              <a:gd name="connsiteY8" fmla="*/ 0 h 46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740" h="461870">
                <a:moveTo>
                  <a:pt x="0" y="0"/>
                </a:moveTo>
                <a:lnTo>
                  <a:pt x="923740" y="0"/>
                </a:lnTo>
                <a:lnTo>
                  <a:pt x="923740" y="461870"/>
                </a:lnTo>
                <a:lnTo>
                  <a:pt x="890513" y="461870"/>
                </a:lnTo>
                <a:lnTo>
                  <a:pt x="890513" y="33227"/>
                </a:lnTo>
                <a:lnTo>
                  <a:pt x="33227" y="33227"/>
                </a:lnTo>
                <a:lnTo>
                  <a:pt x="33227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4BDB38DC-1AE0-4681-84E6-3C1223D47251}"/>
              </a:ext>
            </a:extLst>
          </p:cNvPr>
          <p:cNvSpPr txBox="1"/>
          <p:nvPr/>
        </p:nvSpPr>
        <p:spPr>
          <a:xfrm>
            <a:off x="314465" y="849597"/>
            <a:ext cx="692805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000" dirty="0">
                <a:solidFill>
                  <a:schemeClr val="accent1"/>
                </a:solidFill>
                <a:latin typeface="Century Gothic" panose="020B0502020202020204" pitchFamily="34" charset="0"/>
              </a:rPr>
              <a:t>03</a:t>
            </a:r>
            <a:endParaRPr lang="zh-CN" altLang="en-US" sz="30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2196672D-8AA6-45A4-BF3B-548A549ACD51}"/>
              </a:ext>
            </a:extLst>
          </p:cNvPr>
          <p:cNvGrpSpPr/>
          <p:nvPr/>
        </p:nvGrpSpPr>
        <p:grpSpPr>
          <a:xfrm>
            <a:off x="1104968" y="739844"/>
            <a:ext cx="3195571" cy="781820"/>
            <a:chOff x="7318011" y="1431342"/>
            <a:chExt cx="4260761" cy="1042427"/>
          </a:xfrm>
        </p:grpSpPr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D4AA07FF-A599-4A59-81C7-02693E61D58B}"/>
                </a:ext>
              </a:extLst>
            </p:cNvPr>
            <p:cNvSpPr txBox="1"/>
            <p:nvPr/>
          </p:nvSpPr>
          <p:spPr>
            <a:xfrm>
              <a:off x="7318011" y="1431342"/>
              <a:ext cx="2161276" cy="69762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功能描述</a:t>
              </a: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FD522AA1-D161-4E18-A54A-2BC8F4B9DEE1}"/>
                </a:ext>
              </a:extLst>
            </p:cNvPr>
            <p:cNvSpPr txBox="1"/>
            <p:nvPr/>
          </p:nvSpPr>
          <p:spPr>
            <a:xfrm>
              <a:off x="7318011" y="2009197"/>
              <a:ext cx="4260761" cy="46457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Functions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819775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" grpId="0"/>
      <p:bldP spid="48" grpId="0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6CFEF-76EB-494B-95A1-4CDA29686DAF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802749" y="2961096"/>
            <a:ext cx="1628243" cy="2593253"/>
            <a:chOff x="2773542" y="1330508"/>
            <a:chExt cx="2406575" cy="4102718"/>
          </a:xfrm>
        </p:grpSpPr>
        <p:grpSp>
          <p:nvGrpSpPr>
            <p:cNvPr id="35" name="组合 34"/>
            <p:cNvGrpSpPr/>
            <p:nvPr/>
          </p:nvGrpSpPr>
          <p:grpSpPr>
            <a:xfrm>
              <a:off x="2773542" y="1330508"/>
              <a:ext cx="2406575" cy="4102718"/>
              <a:chOff x="3848100" y="1408176"/>
              <a:chExt cx="897636" cy="1530287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3848100" y="1408176"/>
                <a:ext cx="897636" cy="1530287"/>
                <a:chOff x="3730752" y="1408176"/>
                <a:chExt cx="1014984" cy="1530287"/>
              </a:xfrm>
            </p:grpSpPr>
            <p:sp>
              <p:nvSpPr>
                <p:cNvPr id="39" name="圆角矩形 38"/>
                <p:cNvSpPr/>
                <p:nvPr/>
              </p:nvSpPr>
              <p:spPr>
                <a:xfrm>
                  <a:off x="3730752" y="1408176"/>
                  <a:ext cx="1014984" cy="1530287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41" name="矩形 40"/>
                <p:cNvSpPr/>
                <p:nvPr/>
              </p:nvSpPr>
              <p:spPr>
                <a:xfrm>
                  <a:off x="3840480" y="1600200"/>
                  <a:ext cx="795528" cy="11239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42" name="圆角矩形 41"/>
                <p:cNvSpPr/>
                <p:nvPr/>
              </p:nvSpPr>
              <p:spPr>
                <a:xfrm>
                  <a:off x="4074731" y="1489788"/>
                  <a:ext cx="327025" cy="28800"/>
                </a:xfrm>
                <a:prstGeom prst="roundRect">
                  <a:avLst/>
                </a:prstGeom>
                <a:solidFill>
                  <a:srgbClr val="9191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</p:grpSp>
          <p:sp>
            <p:nvSpPr>
              <p:cNvPr id="37" name="椭圆 36"/>
              <p:cNvSpPr/>
              <p:nvPr/>
            </p:nvSpPr>
            <p:spPr>
              <a:xfrm>
                <a:off x="4223099" y="2757488"/>
                <a:ext cx="147637" cy="1476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</p:grp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995" y="2059473"/>
              <a:ext cx="566025" cy="677698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44" name="组合 43"/>
            <p:cNvGrpSpPr/>
            <p:nvPr/>
          </p:nvGrpSpPr>
          <p:grpSpPr>
            <a:xfrm>
              <a:off x="3133905" y="3627117"/>
              <a:ext cx="949860" cy="449372"/>
              <a:chOff x="4186351" y="4052100"/>
              <a:chExt cx="2686050" cy="1381125"/>
            </a:xfrm>
          </p:grpSpPr>
          <p:pic>
            <p:nvPicPr>
              <p:cNvPr id="45" name="图片 4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86351" y="4052100"/>
                <a:ext cx="2686050" cy="1381125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46" name="矩形 45"/>
              <p:cNvSpPr/>
              <p:nvPr/>
            </p:nvSpPr>
            <p:spPr>
              <a:xfrm>
                <a:off x="4967111" y="4222044"/>
                <a:ext cx="485422" cy="33866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4967111" y="4573328"/>
                <a:ext cx="1276834" cy="33866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4967109" y="4931533"/>
                <a:ext cx="1704623" cy="33866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3043989" y="2840090"/>
              <a:ext cx="2008321" cy="657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描述：钥匙</a:t>
              </a:r>
              <a:endPara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  <a:p>
              <a:r>
                <a:rPr lang="zh-CN" alt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时间：</a:t>
              </a:r>
              <a:r>
                <a:rPr lang="en-US" altLang="zh-CN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2018-07-12</a:t>
              </a:r>
              <a:endPara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3047583" y="4178089"/>
              <a:ext cx="2028409" cy="657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描述：学生卡</a:t>
              </a:r>
              <a:endPara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  <a:p>
              <a:r>
                <a:rPr lang="zh-CN" alt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时间：</a:t>
              </a:r>
              <a:r>
                <a:rPr lang="en-US" altLang="zh-CN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2018-07-12</a:t>
              </a:r>
              <a:endPara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147995" y="2496823"/>
            <a:ext cx="2004501" cy="3090537"/>
            <a:chOff x="6182754" y="661642"/>
            <a:chExt cx="3129481" cy="4825030"/>
          </a:xfrm>
        </p:grpSpPr>
        <p:sp>
          <p:nvSpPr>
            <p:cNvPr id="54" name="流程图: 可选过程 53"/>
            <p:cNvSpPr/>
            <p:nvPr/>
          </p:nvSpPr>
          <p:spPr>
            <a:xfrm>
              <a:off x="6182754" y="1071911"/>
              <a:ext cx="3129481" cy="4414761"/>
            </a:xfrm>
            <a:prstGeom prst="flowChartAlternateProcess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55" name="流程图: 可选过程 54"/>
            <p:cNvSpPr/>
            <p:nvPr/>
          </p:nvSpPr>
          <p:spPr>
            <a:xfrm>
              <a:off x="6388823" y="1336536"/>
              <a:ext cx="2722930" cy="3885511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/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7335660" y="661642"/>
              <a:ext cx="823669" cy="542490"/>
              <a:chOff x="4854314" y="123825"/>
              <a:chExt cx="679711" cy="447675"/>
            </a:xfrm>
          </p:grpSpPr>
          <p:sp>
            <p:nvSpPr>
              <p:cNvPr id="73" name="流程图: 可选过程 72"/>
              <p:cNvSpPr/>
              <p:nvPr/>
            </p:nvSpPr>
            <p:spPr>
              <a:xfrm>
                <a:off x="4854314" y="258948"/>
                <a:ext cx="679711" cy="312552"/>
              </a:xfrm>
              <a:prstGeom prst="flowChartAlternateProcess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4" name="流程图: 可选过程 73"/>
              <p:cNvSpPr/>
              <p:nvPr/>
            </p:nvSpPr>
            <p:spPr>
              <a:xfrm>
                <a:off x="5045704" y="123825"/>
                <a:ext cx="296929" cy="243050"/>
              </a:xfrm>
              <a:prstGeom prst="flowChartAlternateProcess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</p:grpSp>
        <p:cxnSp>
          <p:nvCxnSpPr>
            <p:cNvPr id="57" name="直接连接符 56"/>
            <p:cNvCxnSpPr/>
            <p:nvPr/>
          </p:nvCxnSpPr>
          <p:spPr>
            <a:xfrm>
              <a:off x="6555585" y="2095393"/>
              <a:ext cx="2383814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文本框 57"/>
            <p:cNvSpPr txBox="1"/>
            <p:nvPr/>
          </p:nvSpPr>
          <p:spPr>
            <a:xfrm>
              <a:off x="6546994" y="1713993"/>
              <a:ext cx="2392405" cy="432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Q</a:t>
              </a: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：方框</a:t>
              </a:r>
              <a:r>
                <a:rPr lang="en-US" altLang="zh-CN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1</a:t>
              </a: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内容？</a:t>
              </a:r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6532443" y="2636718"/>
              <a:ext cx="2383814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文本框 59"/>
            <p:cNvSpPr txBox="1"/>
            <p:nvPr/>
          </p:nvSpPr>
          <p:spPr>
            <a:xfrm>
              <a:off x="6532445" y="2264843"/>
              <a:ext cx="2383812" cy="432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A</a:t>
              </a: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：</a:t>
              </a:r>
              <a:r>
                <a:rPr lang="en-US" altLang="zh-CN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XXX</a:t>
              </a:r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61" name="直接连接符 60"/>
            <p:cNvCxnSpPr/>
            <p:nvPr/>
          </p:nvCxnSpPr>
          <p:spPr>
            <a:xfrm>
              <a:off x="6544698" y="3219587"/>
              <a:ext cx="2383814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文本框 61"/>
            <p:cNvSpPr txBox="1"/>
            <p:nvPr/>
          </p:nvSpPr>
          <p:spPr>
            <a:xfrm>
              <a:off x="6536106" y="2838188"/>
              <a:ext cx="2575647" cy="432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Q</a:t>
              </a: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：方框</a:t>
              </a:r>
              <a:r>
                <a:rPr lang="en-US" altLang="zh-CN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2</a:t>
              </a: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内容？</a:t>
              </a:r>
            </a:p>
          </p:txBody>
        </p:sp>
        <p:cxnSp>
          <p:nvCxnSpPr>
            <p:cNvPr id="63" name="直接连接符 62"/>
            <p:cNvCxnSpPr/>
            <p:nvPr/>
          </p:nvCxnSpPr>
          <p:spPr>
            <a:xfrm>
              <a:off x="6555585" y="3738104"/>
              <a:ext cx="2383814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6532443" y="4279429"/>
              <a:ext cx="2383814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6544698" y="4862298"/>
              <a:ext cx="2383814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文本框 70"/>
            <p:cNvSpPr txBox="1"/>
            <p:nvPr/>
          </p:nvSpPr>
          <p:spPr>
            <a:xfrm>
              <a:off x="6532442" y="3375685"/>
              <a:ext cx="2575647" cy="432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A</a:t>
              </a: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：</a:t>
              </a:r>
              <a:r>
                <a:rPr lang="en-US" altLang="zh-CN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15000XXXXX</a:t>
              </a:r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6532442" y="3913183"/>
              <a:ext cx="2575647" cy="432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……</a:t>
              </a:r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椭圆 3"/>
          <p:cNvSpPr/>
          <p:nvPr/>
        </p:nvSpPr>
        <p:spPr>
          <a:xfrm>
            <a:off x="1520007" y="4572633"/>
            <a:ext cx="316055" cy="316055"/>
          </a:xfrm>
          <a:prstGeom prst="ellipse">
            <a:avLst/>
          </a:prstGeom>
          <a:noFill/>
          <a:ln w="57150">
            <a:solidFill>
              <a:srgbClr val="01A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>
                <a:solidFill>
                  <a:srgbClr val="01A89E"/>
                </a:solidFill>
              </a:rPr>
              <a:t>A</a:t>
            </a:r>
            <a:endParaRPr lang="zh-CN" altLang="en-US" sz="788" b="1" dirty="0">
              <a:solidFill>
                <a:srgbClr val="01A89E"/>
              </a:solidFill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1043764" y="5674965"/>
            <a:ext cx="120559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申领失物</a:t>
            </a:r>
          </a:p>
        </p:txBody>
      </p:sp>
      <p:pic>
        <p:nvPicPr>
          <p:cNvPr id="76" name="图片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556" y="4136139"/>
            <a:ext cx="1344307" cy="1354904"/>
          </a:xfrm>
          <a:prstGeom prst="rect">
            <a:avLst/>
          </a:prstGeom>
        </p:spPr>
      </p:pic>
      <p:sp>
        <p:nvSpPr>
          <p:cNvPr id="77" name="文本框 76"/>
          <p:cNvSpPr txBox="1"/>
          <p:nvPr/>
        </p:nvSpPr>
        <p:spPr>
          <a:xfrm>
            <a:off x="5681719" y="5674965"/>
            <a:ext cx="179397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获得领取二维码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3594061" y="5679707"/>
            <a:ext cx="12055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验证</a:t>
            </a:r>
          </a:p>
        </p:txBody>
      </p:sp>
      <p:pic>
        <p:nvPicPr>
          <p:cNvPr id="79" name="图片 7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60" y="3479103"/>
            <a:ext cx="375395" cy="36892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716" y="4192789"/>
            <a:ext cx="375395" cy="368922"/>
          </a:xfrm>
          <a:prstGeom prst="rect">
            <a:avLst/>
          </a:prstGeom>
        </p:spPr>
      </p:pic>
      <p:grpSp>
        <p:nvGrpSpPr>
          <p:cNvPr id="81" name="组合 80"/>
          <p:cNvGrpSpPr/>
          <p:nvPr/>
        </p:nvGrpSpPr>
        <p:grpSpPr>
          <a:xfrm>
            <a:off x="3145559" y="2499754"/>
            <a:ext cx="2004501" cy="3090537"/>
            <a:chOff x="6182754" y="661642"/>
            <a:chExt cx="3129481" cy="4825030"/>
          </a:xfrm>
        </p:grpSpPr>
        <p:sp>
          <p:nvSpPr>
            <p:cNvPr id="82" name="流程图: 可选过程 81"/>
            <p:cNvSpPr/>
            <p:nvPr/>
          </p:nvSpPr>
          <p:spPr>
            <a:xfrm>
              <a:off x="6182754" y="1071911"/>
              <a:ext cx="3129481" cy="4414761"/>
            </a:xfrm>
            <a:prstGeom prst="flowChartAlternateProcess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83" name="流程图: 可选过程 82"/>
            <p:cNvSpPr/>
            <p:nvPr/>
          </p:nvSpPr>
          <p:spPr>
            <a:xfrm>
              <a:off x="6388823" y="1336536"/>
              <a:ext cx="2722930" cy="3885511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/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7335660" y="661642"/>
              <a:ext cx="823669" cy="542490"/>
              <a:chOff x="4854314" y="123825"/>
              <a:chExt cx="679711" cy="447675"/>
            </a:xfrm>
          </p:grpSpPr>
          <p:sp>
            <p:nvSpPr>
              <p:cNvPr id="96" name="流程图: 可选过程 95"/>
              <p:cNvSpPr/>
              <p:nvPr/>
            </p:nvSpPr>
            <p:spPr>
              <a:xfrm>
                <a:off x="4854314" y="258948"/>
                <a:ext cx="679711" cy="312552"/>
              </a:xfrm>
              <a:prstGeom prst="flowChartAlternateProcess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7" name="流程图: 可选过程 96"/>
              <p:cNvSpPr/>
              <p:nvPr/>
            </p:nvSpPr>
            <p:spPr>
              <a:xfrm>
                <a:off x="5045704" y="123825"/>
                <a:ext cx="296929" cy="243050"/>
              </a:xfrm>
              <a:prstGeom prst="flowChartAlternateProcess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</p:grpSp>
        <p:cxnSp>
          <p:nvCxnSpPr>
            <p:cNvPr id="85" name="直接连接符 84"/>
            <p:cNvCxnSpPr/>
            <p:nvPr/>
          </p:nvCxnSpPr>
          <p:spPr>
            <a:xfrm>
              <a:off x="6555585" y="2095393"/>
              <a:ext cx="2383814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文本框 85"/>
            <p:cNvSpPr txBox="1"/>
            <p:nvPr/>
          </p:nvSpPr>
          <p:spPr>
            <a:xfrm>
              <a:off x="6546994" y="1713993"/>
              <a:ext cx="2392405" cy="432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Q</a:t>
              </a: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：方框</a:t>
              </a:r>
              <a:r>
                <a:rPr lang="en-US" altLang="zh-CN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1</a:t>
              </a: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内容？</a:t>
              </a:r>
            </a:p>
          </p:txBody>
        </p:sp>
        <p:cxnSp>
          <p:nvCxnSpPr>
            <p:cNvPr id="87" name="直接连接符 86"/>
            <p:cNvCxnSpPr/>
            <p:nvPr/>
          </p:nvCxnSpPr>
          <p:spPr>
            <a:xfrm>
              <a:off x="6532443" y="2636718"/>
              <a:ext cx="2383814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文本框 87"/>
            <p:cNvSpPr txBox="1"/>
            <p:nvPr/>
          </p:nvSpPr>
          <p:spPr>
            <a:xfrm>
              <a:off x="6532445" y="2264843"/>
              <a:ext cx="2383812" cy="432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A</a:t>
              </a: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：</a:t>
              </a:r>
              <a:r>
                <a:rPr lang="en-US" altLang="zh-CN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XXX</a:t>
              </a:r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89" name="直接连接符 88"/>
            <p:cNvCxnSpPr/>
            <p:nvPr/>
          </p:nvCxnSpPr>
          <p:spPr>
            <a:xfrm>
              <a:off x="6544698" y="3219587"/>
              <a:ext cx="2383814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文本框 89"/>
            <p:cNvSpPr txBox="1"/>
            <p:nvPr/>
          </p:nvSpPr>
          <p:spPr>
            <a:xfrm>
              <a:off x="6536106" y="2838188"/>
              <a:ext cx="2575647" cy="432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Q</a:t>
              </a: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：方框</a:t>
              </a:r>
              <a:r>
                <a:rPr lang="en-US" altLang="zh-CN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2</a:t>
              </a: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内容？</a:t>
              </a:r>
            </a:p>
          </p:txBody>
        </p:sp>
        <p:cxnSp>
          <p:nvCxnSpPr>
            <p:cNvPr id="91" name="直接连接符 90"/>
            <p:cNvCxnSpPr/>
            <p:nvPr/>
          </p:nvCxnSpPr>
          <p:spPr>
            <a:xfrm>
              <a:off x="6555585" y="3738104"/>
              <a:ext cx="2383814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>
              <a:off x="6532443" y="4279429"/>
              <a:ext cx="2383814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>
              <a:off x="6544698" y="4862298"/>
              <a:ext cx="2383814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文本框 93"/>
            <p:cNvSpPr txBox="1"/>
            <p:nvPr/>
          </p:nvSpPr>
          <p:spPr>
            <a:xfrm>
              <a:off x="6532442" y="3375685"/>
              <a:ext cx="2575647" cy="432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A</a:t>
              </a: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：</a:t>
              </a:r>
              <a:r>
                <a:rPr lang="en-US" altLang="zh-CN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14000XXXXX</a:t>
              </a:r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6532442" y="3913183"/>
              <a:ext cx="2575647" cy="432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……</a:t>
              </a:r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98" name="图片 9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427" y="3474964"/>
            <a:ext cx="375395" cy="368922"/>
          </a:xfrm>
          <a:prstGeom prst="rect">
            <a:avLst/>
          </a:prstGeom>
        </p:spPr>
      </p:pic>
      <p:pic>
        <p:nvPicPr>
          <p:cNvPr id="101" name="图片 10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427" y="4204304"/>
            <a:ext cx="375395" cy="389561"/>
          </a:xfrm>
          <a:prstGeom prst="rect">
            <a:avLst/>
          </a:prstGeom>
        </p:spPr>
      </p:pic>
      <p:grpSp>
        <p:nvGrpSpPr>
          <p:cNvPr id="99" name="组合 98"/>
          <p:cNvGrpSpPr/>
          <p:nvPr/>
        </p:nvGrpSpPr>
        <p:grpSpPr>
          <a:xfrm>
            <a:off x="766893" y="2075569"/>
            <a:ext cx="373736" cy="373736"/>
            <a:chOff x="1830459" y="2096852"/>
            <a:chExt cx="1860636" cy="1860636"/>
          </a:xfrm>
        </p:grpSpPr>
        <p:sp>
          <p:nvSpPr>
            <p:cNvPr id="100" name="Oval 1"/>
            <p:cNvSpPr/>
            <p:nvPr/>
          </p:nvSpPr>
          <p:spPr>
            <a:xfrm>
              <a:off x="1830459" y="2096852"/>
              <a:ext cx="1860636" cy="1860636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2" name="Arc 2"/>
            <p:cNvSpPr/>
            <p:nvPr/>
          </p:nvSpPr>
          <p:spPr>
            <a:xfrm>
              <a:off x="1830459" y="2096852"/>
              <a:ext cx="1860636" cy="1860636"/>
            </a:xfrm>
            <a:prstGeom prst="arc">
              <a:avLst>
                <a:gd name="adj1" fmla="val 10529000"/>
                <a:gd name="adj2" fmla="val 15122297"/>
              </a:avLst>
            </a:prstGeom>
            <a:ln w="1270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3" name="椭圆 102"/>
            <p:cNvSpPr/>
            <p:nvPr/>
          </p:nvSpPr>
          <p:spPr>
            <a:xfrm>
              <a:off x="2126451" y="2365183"/>
              <a:ext cx="1323974" cy="1323974"/>
            </a:xfrm>
            <a:prstGeom prst="ellipse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04" name="文本框 103"/>
          <p:cNvSpPr txBox="1"/>
          <p:nvPr/>
        </p:nvSpPr>
        <p:spPr>
          <a:xfrm>
            <a:off x="1289326" y="2063477"/>
            <a:ext cx="185562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自动</a:t>
            </a:r>
          </a:p>
        </p:txBody>
      </p:sp>
      <p:sp>
        <p:nvSpPr>
          <p:cNvPr id="105" name="文本框 104"/>
          <p:cNvSpPr txBox="1"/>
          <p:nvPr/>
        </p:nvSpPr>
        <p:spPr>
          <a:xfrm>
            <a:off x="7503736" y="1374715"/>
            <a:ext cx="110691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快捷收纳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7503736" y="1894783"/>
            <a:ext cx="110691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安全发布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7170378" y="2414851"/>
            <a:ext cx="177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失主身份验证</a:t>
            </a:r>
          </a:p>
        </p:txBody>
      </p:sp>
      <p:sp>
        <p:nvSpPr>
          <p:cNvPr id="108" name="文本框 107"/>
          <p:cNvSpPr txBox="1"/>
          <p:nvPr/>
        </p:nvSpPr>
        <p:spPr>
          <a:xfrm>
            <a:off x="7503737" y="2934919"/>
            <a:ext cx="110691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领取确认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7198020" y="857500"/>
            <a:ext cx="1718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防丢标签</a:t>
            </a:r>
          </a:p>
        </p:txBody>
      </p:sp>
      <p:sp>
        <p:nvSpPr>
          <p:cNvPr id="110" name="任意多边形: 形状 13">
            <a:extLst>
              <a:ext uri="{FF2B5EF4-FFF2-40B4-BE49-F238E27FC236}">
                <a16:creationId xmlns:a16="http://schemas.microsoft.com/office/drawing/2014/main" id="{09BC60B5-BD58-41F4-A069-99C4293794D4}"/>
              </a:ext>
            </a:extLst>
          </p:cNvPr>
          <p:cNvSpPr/>
          <p:nvPr/>
        </p:nvSpPr>
        <p:spPr>
          <a:xfrm>
            <a:off x="314465" y="1115054"/>
            <a:ext cx="692805" cy="346403"/>
          </a:xfrm>
          <a:custGeom>
            <a:avLst/>
            <a:gdLst>
              <a:gd name="connsiteX0" fmla="*/ 0 w 923740"/>
              <a:gd name="connsiteY0" fmla="*/ 0 h 461870"/>
              <a:gd name="connsiteX1" fmla="*/ 33227 w 923740"/>
              <a:gd name="connsiteY1" fmla="*/ 0 h 461870"/>
              <a:gd name="connsiteX2" fmla="*/ 33227 w 923740"/>
              <a:gd name="connsiteY2" fmla="*/ 428643 h 461870"/>
              <a:gd name="connsiteX3" fmla="*/ 890513 w 923740"/>
              <a:gd name="connsiteY3" fmla="*/ 428643 h 461870"/>
              <a:gd name="connsiteX4" fmla="*/ 890513 w 923740"/>
              <a:gd name="connsiteY4" fmla="*/ 0 h 461870"/>
              <a:gd name="connsiteX5" fmla="*/ 923740 w 923740"/>
              <a:gd name="connsiteY5" fmla="*/ 0 h 461870"/>
              <a:gd name="connsiteX6" fmla="*/ 923740 w 923740"/>
              <a:gd name="connsiteY6" fmla="*/ 461870 h 461870"/>
              <a:gd name="connsiteX7" fmla="*/ 0 w 923740"/>
              <a:gd name="connsiteY7" fmla="*/ 461870 h 461870"/>
              <a:gd name="connsiteX8" fmla="*/ 0 w 923740"/>
              <a:gd name="connsiteY8" fmla="*/ 0 h 46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740" h="461870">
                <a:moveTo>
                  <a:pt x="0" y="0"/>
                </a:moveTo>
                <a:lnTo>
                  <a:pt x="33227" y="0"/>
                </a:lnTo>
                <a:lnTo>
                  <a:pt x="33227" y="428643"/>
                </a:lnTo>
                <a:lnTo>
                  <a:pt x="890513" y="428643"/>
                </a:lnTo>
                <a:lnTo>
                  <a:pt x="890513" y="0"/>
                </a:lnTo>
                <a:lnTo>
                  <a:pt x="923740" y="0"/>
                </a:lnTo>
                <a:lnTo>
                  <a:pt x="923740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111" name="任意多边形: 形状 14">
            <a:extLst>
              <a:ext uri="{FF2B5EF4-FFF2-40B4-BE49-F238E27FC236}">
                <a16:creationId xmlns:a16="http://schemas.microsoft.com/office/drawing/2014/main" id="{C13208A6-8D3F-44DD-9B19-F6042DF2E46D}"/>
              </a:ext>
            </a:extLst>
          </p:cNvPr>
          <p:cNvSpPr/>
          <p:nvPr/>
        </p:nvSpPr>
        <p:spPr>
          <a:xfrm>
            <a:off x="314465" y="768652"/>
            <a:ext cx="692805" cy="346403"/>
          </a:xfrm>
          <a:custGeom>
            <a:avLst/>
            <a:gdLst>
              <a:gd name="connsiteX0" fmla="*/ 0 w 923740"/>
              <a:gd name="connsiteY0" fmla="*/ 0 h 461870"/>
              <a:gd name="connsiteX1" fmla="*/ 923740 w 923740"/>
              <a:gd name="connsiteY1" fmla="*/ 0 h 461870"/>
              <a:gd name="connsiteX2" fmla="*/ 923740 w 923740"/>
              <a:gd name="connsiteY2" fmla="*/ 461870 h 461870"/>
              <a:gd name="connsiteX3" fmla="*/ 890513 w 923740"/>
              <a:gd name="connsiteY3" fmla="*/ 461870 h 461870"/>
              <a:gd name="connsiteX4" fmla="*/ 890513 w 923740"/>
              <a:gd name="connsiteY4" fmla="*/ 33227 h 461870"/>
              <a:gd name="connsiteX5" fmla="*/ 33227 w 923740"/>
              <a:gd name="connsiteY5" fmla="*/ 33227 h 461870"/>
              <a:gd name="connsiteX6" fmla="*/ 33227 w 923740"/>
              <a:gd name="connsiteY6" fmla="*/ 461870 h 461870"/>
              <a:gd name="connsiteX7" fmla="*/ 0 w 923740"/>
              <a:gd name="connsiteY7" fmla="*/ 461870 h 461870"/>
              <a:gd name="connsiteX8" fmla="*/ 0 w 923740"/>
              <a:gd name="connsiteY8" fmla="*/ 0 h 46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740" h="461870">
                <a:moveTo>
                  <a:pt x="0" y="0"/>
                </a:moveTo>
                <a:lnTo>
                  <a:pt x="923740" y="0"/>
                </a:lnTo>
                <a:lnTo>
                  <a:pt x="923740" y="461870"/>
                </a:lnTo>
                <a:lnTo>
                  <a:pt x="890513" y="461870"/>
                </a:lnTo>
                <a:lnTo>
                  <a:pt x="890513" y="33227"/>
                </a:lnTo>
                <a:lnTo>
                  <a:pt x="33227" y="33227"/>
                </a:lnTo>
                <a:lnTo>
                  <a:pt x="33227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4BDB38DC-1AE0-4681-84E6-3C1223D47251}"/>
              </a:ext>
            </a:extLst>
          </p:cNvPr>
          <p:cNvSpPr txBox="1"/>
          <p:nvPr/>
        </p:nvSpPr>
        <p:spPr>
          <a:xfrm>
            <a:off x="314465" y="849597"/>
            <a:ext cx="692805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000" dirty="0">
                <a:solidFill>
                  <a:schemeClr val="accent1"/>
                </a:solidFill>
                <a:latin typeface="Century Gothic" panose="020B0502020202020204" pitchFamily="34" charset="0"/>
              </a:rPr>
              <a:t>03</a:t>
            </a:r>
            <a:endParaRPr lang="zh-CN" altLang="en-US" sz="30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2196672D-8AA6-45A4-BF3B-548A549ACD51}"/>
              </a:ext>
            </a:extLst>
          </p:cNvPr>
          <p:cNvGrpSpPr/>
          <p:nvPr/>
        </p:nvGrpSpPr>
        <p:grpSpPr>
          <a:xfrm>
            <a:off x="1104968" y="739844"/>
            <a:ext cx="3195571" cy="781820"/>
            <a:chOff x="7318011" y="1431342"/>
            <a:chExt cx="4260761" cy="1042427"/>
          </a:xfrm>
        </p:grpSpPr>
        <p:sp>
          <p:nvSpPr>
            <p:cNvPr id="114" name="文本框 113">
              <a:extLst>
                <a:ext uri="{FF2B5EF4-FFF2-40B4-BE49-F238E27FC236}">
                  <a16:creationId xmlns:a16="http://schemas.microsoft.com/office/drawing/2014/main" id="{D4AA07FF-A599-4A59-81C7-02693E61D58B}"/>
                </a:ext>
              </a:extLst>
            </p:cNvPr>
            <p:cNvSpPr txBox="1"/>
            <p:nvPr/>
          </p:nvSpPr>
          <p:spPr>
            <a:xfrm>
              <a:off x="7318011" y="1431342"/>
              <a:ext cx="2161276" cy="69762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功能描述</a:t>
              </a:r>
            </a:p>
          </p:txBody>
        </p:sp>
        <p:sp>
          <p:nvSpPr>
            <p:cNvPr id="115" name="文本框 114">
              <a:extLst>
                <a:ext uri="{FF2B5EF4-FFF2-40B4-BE49-F238E27FC236}">
                  <a16:creationId xmlns:a16="http://schemas.microsoft.com/office/drawing/2014/main" id="{FD522AA1-D161-4E18-A54A-2BC8F4B9DEE1}"/>
                </a:ext>
              </a:extLst>
            </p:cNvPr>
            <p:cNvSpPr txBox="1"/>
            <p:nvPr/>
          </p:nvSpPr>
          <p:spPr>
            <a:xfrm>
              <a:off x="7318011" y="2009197"/>
              <a:ext cx="4260761" cy="46457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Functions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9500171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7" grpId="0"/>
      <p:bldP spid="77" grpId="1"/>
      <p:bldP spid="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6CFEF-76EB-494B-95A1-4CDA29686DAF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4" y="3714124"/>
            <a:ext cx="523495" cy="1520193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685461" y="5335600"/>
            <a:ext cx="64397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用户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88" y="3714124"/>
            <a:ext cx="523495" cy="1520193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6554948" y="5335600"/>
            <a:ext cx="64397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拾主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904" y="2408690"/>
            <a:ext cx="1856392" cy="1563759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939800" y="2211585"/>
            <a:ext cx="6028686" cy="1487723"/>
            <a:chOff x="4223544" y="4707466"/>
            <a:chExt cx="3509345" cy="1129360"/>
          </a:xfrm>
        </p:grpSpPr>
        <p:sp>
          <p:nvSpPr>
            <p:cNvPr id="4" name="上弧形箭头 3"/>
            <p:cNvSpPr/>
            <p:nvPr/>
          </p:nvSpPr>
          <p:spPr>
            <a:xfrm>
              <a:off x="4357511" y="4707467"/>
              <a:ext cx="3375378" cy="1071253"/>
            </a:xfrm>
            <a:prstGeom prst="curved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30" name="上弧形箭头 29"/>
            <p:cNvSpPr/>
            <p:nvPr/>
          </p:nvSpPr>
          <p:spPr>
            <a:xfrm flipH="1">
              <a:off x="4223544" y="4707466"/>
              <a:ext cx="3375378" cy="1071253"/>
            </a:xfrm>
            <a:prstGeom prst="curved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" name="直角三角形 4"/>
            <p:cNvSpPr/>
            <p:nvPr/>
          </p:nvSpPr>
          <p:spPr>
            <a:xfrm>
              <a:off x="4282576" y="5541169"/>
              <a:ext cx="165293" cy="25769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32" name="直角三角形 31"/>
            <p:cNvSpPr/>
            <p:nvPr/>
          </p:nvSpPr>
          <p:spPr>
            <a:xfrm flipH="1">
              <a:off x="4437125" y="5566045"/>
              <a:ext cx="193847" cy="21519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/>
            </a:p>
          </p:txBody>
        </p:sp>
        <p:grpSp>
          <p:nvGrpSpPr>
            <p:cNvPr id="6" name="组合 5"/>
            <p:cNvGrpSpPr/>
            <p:nvPr/>
          </p:nvGrpSpPr>
          <p:grpSpPr>
            <a:xfrm flipH="1">
              <a:off x="7274563" y="5514814"/>
              <a:ext cx="391284" cy="322012"/>
              <a:chOff x="6712633" y="5548868"/>
              <a:chExt cx="391284" cy="322012"/>
            </a:xfrm>
          </p:grpSpPr>
          <p:sp>
            <p:nvSpPr>
              <p:cNvPr id="36" name="直角三角形 35"/>
              <p:cNvSpPr/>
              <p:nvPr/>
            </p:nvSpPr>
            <p:spPr>
              <a:xfrm>
                <a:off x="6712633" y="5578396"/>
                <a:ext cx="170887" cy="29248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37" name="直角三角形 36"/>
              <p:cNvSpPr/>
              <p:nvPr/>
            </p:nvSpPr>
            <p:spPr>
              <a:xfrm flipH="1">
                <a:off x="6843355" y="5548868"/>
                <a:ext cx="260562" cy="26390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</p:grpSp>
      </p:grpSp>
      <p:sp>
        <p:nvSpPr>
          <p:cNvPr id="39" name="文本框 38"/>
          <p:cNvSpPr txBox="1"/>
          <p:nvPr/>
        </p:nvSpPr>
        <p:spPr>
          <a:xfrm>
            <a:off x="3576973" y="4049728"/>
            <a:ext cx="723569" cy="3000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服务器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1847475" y="5657671"/>
            <a:ext cx="444347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128585" indent="-12858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用户和拾主通过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APP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沟通（确认失主身份）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128585" indent="-12858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沟通消息通过服务器转发（隐藏个人信息）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j-ea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048" y="4078162"/>
            <a:ext cx="676715" cy="1152244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748" y="4078162"/>
            <a:ext cx="676715" cy="1152244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766893" y="2075569"/>
            <a:ext cx="373736" cy="373736"/>
            <a:chOff x="1830459" y="2096852"/>
            <a:chExt cx="1860636" cy="1860636"/>
          </a:xfrm>
        </p:grpSpPr>
        <p:sp>
          <p:nvSpPr>
            <p:cNvPr id="35" name="Oval 1"/>
            <p:cNvSpPr/>
            <p:nvPr/>
          </p:nvSpPr>
          <p:spPr>
            <a:xfrm>
              <a:off x="1830459" y="2096852"/>
              <a:ext cx="1860636" cy="1860636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Arc 2"/>
            <p:cNvSpPr/>
            <p:nvPr/>
          </p:nvSpPr>
          <p:spPr>
            <a:xfrm>
              <a:off x="1830459" y="2096852"/>
              <a:ext cx="1860636" cy="1860636"/>
            </a:xfrm>
            <a:prstGeom prst="arc">
              <a:avLst>
                <a:gd name="adj1" fmla="val 10529000"/>
                <a:gd name="adj2" fmla="val 15122297"/>
              </a:avLst>
            </a:prstGeom>
            <a:ln w="1270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2" name="椭圆 41"/>
            <p:cNvSpPr/>
            <p:nvPr/>
          </p:nvSpPr>
          <p:spPr>
            <a:xfrm>
              <a:off x="2126451" y="2365183"/>
              <a:ext cx="1323974" cy="1323974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1289326" y="2063477"/>
            <a:ext cx="185562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人工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503736" y="1374715"/>
            <a:ext cx="110691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快捷收纳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7503736" y="1894783"/>
            <a:ext cx="110691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安全发布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7170378" y="2414851"/>
            <a:ext cx="177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失主身份验证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7503737" y="2934919"/>
            <a:ext cx="110691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领取确认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7198020" y="857500"/>
            <a:ext cx="1718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防丢标签</a:t>
            </a:r>
          </a:p>
        </p:txBody>
      </p:sp>
      <p:sp>
        <p:nvSpPr>
          <p:cNvPr id="52" name="任意多边形: 形状 13">
            <a:extLst>
              <a:ext uri="{FF2B5EF4-FFF2-40B4-BE49-F238E27FC236}">
                <a16:creationId xmlns:a16="http://schemas.microsoft.com/office/drawing/2014/main" id="{09BC60B5-BD58-41F4-A069-99C4293794D4}"/>
              </a:ext>
            </a:extLst>
          </p:cNvPr>
          <p:cNvSpPr/>
          <p:nvPr/>
        </p:nvSpPr>
        <p:spPr>
          <a:xfrm>
            <a:off x="314465" y="1115054"/>
            <a:ext cx="692805" cy="346403"/>
          </a:xfrm>
          <a:custGeom>
            <a:avLst/>
            <a:gdLst>
              <a:gd name="connsiteX0" fmla="*/ 0 w 923740"/>
              <a:gd name="connsiteY0" fmla="*/ 0 h 461870"/>
              <a:gd name="connsiteX1" fmla="*/ 33227 w 923740"/>
              <a:gd name="connsiteY1" fmla="*/ 0 h 461870"/>
              <a:gd name="connsiteX2" fmla="*/ 33227 w 923740"/>
              <a:gd name="connsiteY2" fmla="*/ 428643 h 461870"/>
              <a:gd name="connsiteX3" fmla="*/ 890513 w 923740"/>
              <a:gd name="connsiteY3" fmla="*/ 428643 h 461870"/>
              <a:gd name="connsiteX4" fmla="*/ 890513 w 923740"/>
              <a:gd name="connsiteY4" fmla="*/ 0 h 461870"/>
              <a:gd name="connsiteX5" fmla="*/ 923740 w 923740"/>
              <a:gd name="connsiteY5" fmla="*/ 0 h 461870"/>
              <a:gd name="connsiteX6" fmla="*/ 923740 w 923740"/>
              <a:gd name="connsiteY6" fmla="*/ 461870 h 461870"/>
              <a:gd name="connsiteX7" fmla="*/ 0 w 923740"/>
              <a:gd name="connsiteY7" fmla="*/ 461870 h 461870"/>
              <a:gd name="connsiteX8" fmla="*/ 0 w 923740"/>
              <a:gd name="connsiteY8" fmla="*/ 0 h 46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740" h="461870">
                <a:moveTo>
                  <a:pt x="0" y="0"/>
                </a:moveTo>
                <a:lnTo>
                  <a:pt x="33227" y="0"/>
                </a:lnTo>
                <a:lnTo>
                  <a:pt x="33227" y="428643"/>
                </a:lnTo>
                <a:lnTo>
                  <a:pt x="890513" y="428643"/>
                </a:lnTo>
                <a:lnTo>
                  <a:pt x="890513" y="0"/>
                </a:lnTo>
                <a:lnTo>
                  <a:pt x="923740" y="0"/>
                </a:lnTo>
                <a:lnTo>
                  <a:pt x="923740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53" name="任意多边形: 形状 14">
            <a:extLst>
              <a:ext uri="{FF2B5EF4-FFF2-40B4-BE49-F238E27FC236}">
                <a16:creationId xmlns:a16="http://schemas.microsoft.com/office/drawing/2014/main" id="{C13208A6-8D3F-44DD-9B19-F6042DF2E46D}"/>
              </a:ext>
            </a:extLst>
          </p:cNvPr>
          <p:cNvSpPr/>
          <p:nvPr/>
        </p:nvSpPr>
        <p:spPr>
          <a:xfrm>
            <a:off x="314465" y="768652"/>
            <a:ext cx="692805" cy="346403"/>
          </a:xfrm>
          <a:custGeom>
            <a:avLst/>
            <a:gdLst>
              <a:gd name="connsiteX0" fmla="*/ 0 w 923740"/>
              <a:gd name="connsiteY0" fmla="*/ 0 h 461870"/>
              <a:gd name="connsiteX1" fmla="*/ 923740 w 923740"/>
              <a:gd name="connsiteY1" fmla="*/ 0 h 461870"/>
              <a:gd name="connsiteX2" fmla="*/ 923740 w 923740"/>
              <a:gd name="connsiteY2" fmla="*/ 461870 h 461870"/>
              <a:gd name="connsiteX3" fmla="*/ 890513 w 923740"/>
              <a:gd name="connsiteY3" fmla="*/ 461870 h 461870"/>
              <a:gd name="connsiteX4" fmla="*/ 890513 w 923740"/>
              <a:gd name="connsiteY4" fmla="*/ 33227 h 461870"/>
              <a:gd name="connsiteX5" fmla="*/ 33227 w 923740"/>
              <a:gd name="connsiteY5" fmla="*/ 33227 h 461870"/>
              <a:gd name="connsiteX6" fmla="*/ 33227 w 923740"/>
              <a:gd name="connsiteY6" fmla="*/ 461870 h 461870"/>
              <a:gd name="connsiteX7" fmla="*/ 0 w 923740"/>
              <a:gd name="connsiteY7" fmla="*/ 461870 h 461870"/>
              <a:gd name="connsiteX8" fmla="*/ 0 w 923740"/>
              <a:gd name="connsiteY8" fmla="*/ 0 h 46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740" h="461870">
                <a:moveTo>
                  <a:pt x="0" y="0"/>
                </a:moveTo>
                <a:lnTo>
                  <a:pt x="923740" y="0"/>
                </a:lnTo>
                <a:lnTo>
                  <a:pt x="923740" y="461870"/>
                </a:lnTo>
                <a:lnTo>
                  <a:pt x="890513" y="461870"/>
                </a:lnTo>
                <a:lnTo>
                  <a:pt x="890513" y="33227"/>
                </a:lnTo>
                <a:lnTo>
                  <a:pt x="33227" y="33227"/>
                </a:lnTo>
                <a:lnTo>
                  <a:pt x="33227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4BDB38DC-1AE0-4681-84E6-3C1223D47251}"/>
              </a:ext>
            </a:extLst>
          </p:cNvPr>
          <p:cNvSpPr txBox="1"/>
          <p:nvPr/>
        </p:nvSpPr>
        <p:spPr>
          <a:xfrm>
            <a:off x="314465" y="849597"/>
            <a:ext cx="692805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000" dirty="0">
                <a:solidFill>
                  <a:schemeClr val="accent1"/>
                </a:solidFill>
                <a:latin typeface="Century Gothic" panose="020B0502020202020204" pitchFamily="34" charset="0"/>
              </a:rPr>
              <a:t>03</a:t>
            </a:r>
            <a:endParaRPr lang="zh-CN" altLang="en-US" sz="30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2196672D-8AA6-45A4-BF3B-548A549ACD51}"/>
              </a:ext>
            </a:extLst>
          </p:cNvPr>
          <p:cNvGrpSpPr/>
          <p:nvPr/>
        </p:nvGrpSpPr>
        <p:grpSpPr>
          <a:xfrm>
            <a:off x="1104968" y="739844"/>
            <a:ext cx="3195571" cy="781820"/>
            <a:chOff x="7318011" y="1431342"/>
            <a:chExt cx="4260761" cy="1042427"/>
          </a:xfrm>
        </p:grpSpPr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D4AA07FF-A599-4A59-81C7-02693E61D58B}"/>
                </a:ext>
              </a:extLst>
            </p:cNvPr>
            <p:cNvSpPr txBox="1"/>
            <p:nvPr/>
          </p:nvSpPr>
          <p:spPr>
            <a:xfrm>
              <a:off x="7318011" y="1431342"/>
              <a:ext cx="2161276" cy="69762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功能描述</a:t>
              </a: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FD522AA1-D161-4E18-A54A-2BC8F4B9DEE1}"/>
                </a:ext>
              </a:extLst>
            </p:cNvPr>
            <p:cNvSpPr txBox="1"/>
            <p:nvPr/>
          </p:nvSpPr>
          <p:spPr>
            <a:xfrm>
              <a:off x="7318011" y="2009197"/>
              <a:ext cx="4260761" cy="46457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Functions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730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6CFEF-76EB-494B-95A1-4CDA29686DAF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pic>
        <p:nvPicPr>
          <p:cNvPr id="105" name="图片 1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4" y="2973895"/>
            <a:ext cx="523495" cy="1520193"/>
          </a:xfrm>
          <a:prstGeom prst="rect">
            <a:avLst/>
          </a:prstGeom>
        </p:spPr>
      </p:pic>
      <p:sp>
        <p:nvSpPr>
          <p:cNvPr id="106" name="文本框 105"/>
          <p:cNvSpPr txBox="1"/>
          <p:nvPr/>
        </p:nvSpPr>
        <p:spPr>
          <a:xfrm>
            <a:off x="675704" y="4595371"/>
            <a:ext cx="66348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用户</a:t>
            </a:r>
          </a:p>
        </p:txBody>
      </p:sp>
      <p:grpSp>
        <p:nvGrpSpPr>
          <p:cNvPr id="107" name="组合 106"/>
          <p:cNvGrpSpPr/>
          <p:nvPr/>
        </p:nvGrpSpPr>
        <p:grpSpPr>
          <a:xfrm>
            <a:off x="1789770" y="3148996"/>
            <a:ext cx="1732087" cy="1169990"/>
            <a:chOff x="6087150" y="3595434"/>
            <a:chExt cx="2309449" cy="1559987"/>
          </a:xfrm>
        </p:grpSpPr>
        <p:grpSp>
          <p:nvGrpSpPr>
            <p:cNvPr id="108" name="组合 107"/>
            <p:cNvGrpSpPr/>
            <p:nvPr/>
          </p:nvGrpSpPr>
          <p:grpSpPr>
            <a:xfrm>
              <a:off x="7171197" y="3595434"/>
              <a:ext cx="1225402" cy="1079086"/>
              <a:chOff x="9436174" y="1755982"/>
              <a:chExt cx="1225402" cy="1079086"/>
            </a:xfrm>
          </p:grpSpPr>
          <p:pic>
            <p:nvPicPr>
              <p:cNvPr id="217" name="图片 21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6174" y="1755982"/>
                <a:ext cx="1225402" cy="1079086"/>
              </a:xfrm>
              <a:prstGeom prst="rect">
                <a:avLst/>
              </a:prstGeom>
            </p:spPr>
          </p:pic>
          <p:cxnSp>
            <p:nvCxnSpPr>
              <p:cNvPr id="218" name="直接连接符 217"/>
              <p:cNvCxnSpPr/>
              <p:nvPr/>
            </p:nvCxnSpPr>
            <p:spPr>
              <a:xfrm flipH="1">
                <a:off x="9449684" y="1876450"/>
                <a:ext cx="113049" cy="179529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直接连接符 218"/>
              <p:cNvCxnSpPr/>
              <p:nvPr/>
            </p:nvCxnSpPr>
            <p:spPr>
              <a:xfrm flipH="1">
                <a:off x="10537751" y="2526087"/>
                <a:ext cx="119063" cy="189079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直接连接符 219"/>
              <p:cNvCxnSpPr/>
              <p:nvPr/>
            </p:nvCxnSpPr>
            <p:spPr>
              <a:xfrm>
                <a:off x="10533707" y="1866900"/>
                <a:ext cx="119063" cy="189079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直接连接符 220"/>
              <p:cNvCxnSpPr/>
              <p:nvPr/>
            </p:nvCxnSpPr>
            <p:spPr>
              <a:xfrm>
                <a:off x="9446418" y="2525668"/>
                <a:ext cx="118696" cy="188496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直接连接符 221"/>
              <p:cNvCxnSpPr/>
              <p:nvPr/>
            </p:nvCxnSpPr>
            <p:spPr>
              <a:xfrm>
                <a:off x="9446419" y="2055979"/>
                <a:ext cx="0" cy="466725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直接连接符 222"/>
              <p:cNvCxnSpPr/>
              <p:nvPr/>
            </p:nvCxnSpPr>
            <p:spPr>
              <a:xfrm>
                <a:off x="10655151" y="2055979"/>
                <a:ext cx="0" cy="466725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直接连接符 223"/>
              <p:cNvCxnSpPr/>
              <p:nvPr/>
            </p:nvCxnSpPr>
            <p:spPr>
              <a:xfrm>
                <a:off x="9565114" y="2715155"/>
                <a:ext cx="290880" cy="109428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直接连接符 224"/>
              <p:cNvCxnSpPr/>
              <p:nvPr/>
            </p:nvCxnSpPr>
            <p:spPr>
              <a:xfrm>
                <a:off x="10244490" y="1760744"/>
                <a:ext cx="290880" cy="109428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直接连接符 225"/>
              <p:cNvCxnSpPr/>
              <p:nvPr/>
            </p:nvCxnSpPr>
            <p:spPr>
              <a:xfrm flipV="1">
                <a:off x="9565114" y="1762134"/>
                <a:ext cx="290880" cy="108537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直接连接符 226"/>
              <p:cNvCxnSpPr/>
              <p:nvPr/>
            </p:nvCxnSpPr>
            <p:spPr>
              <a:xfrm flipV="1">
                <a:off x="10242109" y="2717322"/>
                <a:ext cx="290880" cy="108537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直接连接符 227"/>
              <p:cNvCxnSpPr/>
              <p:nvPr/>
            </p:nvCxnSpPr>
            <p:spPr>
              <a:xfrm flipV="1">
                <a:off x="9864562" y="1760744"/>
                <a:ext cx="377547" cy="1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直接连接符 228"/>
              <p:cNvCxnSpPr/>
              <p:nvPr/>
            </p:nvCxnSpPr>
            <p:spPr>
              <a:xfrm flipV="1">
                <a:off x="9864562" y="2827249"/>
                <a:ext cx="377547" cy="1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组合 108"/>
            <p:cNvGrpSpPr/>
            <p:nvPr/>
          </p:nvGrpSpPr>
          <p:grpSpPr>
            <a:xfrm>
              <a:off x="6087150" y="3595627"/>
              <a:ext cx="1330803" cy="1559794"/>
              <a:chOff x="9400934" y="1177696"/>
              <a:chExt cx="2045420" cy="2397375"/>
            </a:xfrm>
          </p:grpSpPr>
          <p:sp>
            <p:nvSpPr>
              <p:cNvPr id="204" name="平行四边形 203"/>
              <p:cNvSpPr/>
              <p:nvPr/>
            </p:nvSpPr>
            <p:spPr>
              <a:xfrm rot="16200000">
                <a:off x="9171042" y="1576949"/>
                <a:ext cx="2309640" cy="1650492"/>
              </a:xfrm>
              <a:prstGeom prst="parallelogram">
                <a:avLst>
                  <a:gd name="adj" fmla="val 60224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05" name="平行四边形 204"/>
              <p:cNvSpPr/>
              <p:nvPr/>
            </p:nvSpPr>
            <p:spPr>
              <a:xfrm rot="16200000">
                <a:off x="9429073" y="1586918"/>
                <a:ext cx="1801582" cy="1468758"/>
              </a:xfrm>
              <a:prstGeom prst="parallelogram">
                <a:avLst>
                  <a:gd name="adj" fmla="val 6022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06" name="流程图: 终止 205"/>
              <p:cNvSpPr/>
              <p:nvPr/>
            </p:nvSpPr>
            <p:spPr>
              <a:xfrm rot="1882473" flipV="1">
                <a:off x="10436154" y="3040151"/>
                <a:ext cx="386171" cy="45719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07" name="椭圆 206"/>
              <p:cNvSpPr/>
              <p:nvPr/>
            </p:nvSpPr>
            <p:spPr>
              <a:xfrm>
                <a:off x="10825678" y="3175730"/>
                <a:ext cx="47496" cy="463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08" name="椭圆 207"/>
              <p:cNvSpPr/>
              <p:nvPr/>
            </p:nvSpPr>
            <p:spPr>
              <a:xfrm>
                <a:off x="10897464" y="3222088"/>
                <a:ext cx="47496" cy="463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09" name="平行四边形 208"/>
              <p:cNvSpPr/>
              <p:nvPr/>
            </p:nvSpPr>
            <p:spPr>
              <a:xfrm rot="16200000" flipH="1">
                <a:off x="10568585" y="2788050"/>
                <a:ext cx="1361499" cy="176429"/>
              </a:xfrm>
              <a:prstGeom prst="parallelogram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10" name="平行四边形 209"/>
              <p:cNvSpPr/>
              <p:nvPr/>
            </p:nvSpPr>
            <p:spPr>
              <a:xfrm rot="12655154">
                <a:off x="9400934" y="1651873"/>
                <a:ext cx="2045420" cy="125225"/>
              </a:xfrm>
              <a:prstGeom prst="parallelogram">
                <a:avLst>
                  <a:gd name="adj" fmla="val 98741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211" name="直接连接符 210"/>
              <p:cNvCxnSpPr/>
              <p:nvPr/>
            </p:nvCxnSpPr>
            <p:spPr>
              <a:xfrm>
                <a:off x="9480710" y="1231270"/>
                <a:ext cx="0" cy="1347328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直接连接符 211"/>
              <p:cNvCxnSpPr/>
              <p:nvPr/>
            </p:nvCxnSpPr>
            <p:spPr>
              <a:xfrm>
                <a:off x="11357134" y="2183590"/>
                <a:ext cx="0" cy="1342136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直接连接符 212"/>
              <p:cNvCxnSpPr/>
              <p:nvPr/>
            </p:nvCxnSpPr>
            <p:spPr>
              <a:xfrm>
                <a:off x="9693668" y="1180077"/>
                <a:ext cx="1649180" cy="991608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直接连接符 213"/>
              <p:cNvCxnSpPr/>
              <p:nvPr/>
            </p:nvCxnSpPr>
            <p:spPr>
              <a:xfrm flipV="1">
                <a:off x="9487853" y="1177696"/>
                <a:ext cx="190653" cy="49345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直接连接符 214"/>
              <p:cNvCxnSpPr/>
              <p:nvPr/>
            </p:nvCxnSpPr>
            <p:spPr>
              <a:xfrm>
                <a:off x="9487853" y="2578598"/>
                <a:ext cx="1657271" cy="996473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直接连接符 215"/>
              <p:cNvCxnSpPr/>
              <p:nvPr/>
            </p:nvCxnSpPr>
            <p:spPr>
              <a:xfrm flipV="1">
                <a:off x="11160975" y="3525726"/>
                <a:ext cx="190653" cy="49345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组合 109"/>
            <p:cNvGrpSpPr/>
            <p:nvPr/>
          </p:nvGrpSpPr>
          <p:grpSpPr>
            <a:xfrm>
              <a:off x="6404377" y="3600643"/>
              <a:ext cx="633423" cy="489009"/>
              <a:chOff x="1091015" y="1837694"/>
              <a:chExt cx="863334" cy="666503"/>
            </a:xfrm>
          </p:grpSpPr>
          <p:grpSp>
            <p:nvGrpSpPr>
              <p:cNvPr id="182" name="组合 181"/>
              <p:cNvGrpSpPr/>
              <p:nvPr/>
            </p:nvGrpSpPr>
            <p:grpSpPr>
              <a:xfrm>
                <a:off x="1241482" y="1902999"/>
                <a:ext cx="649784" cy="544779"/>
                <a:chOff x="3030827" y="4077636"/>
                <a:chExt cx="460363" cy="465789"/>
              </a:xfrm>
            </p:grpSpPr>
            <p:sp>
              <p:nvSpPr>
                <p:cNvPr id="200" name="平行四边形 199"/>
                <p:cNvSpPr/>
                <p:nvPr/>
              </p:nvSpPr>
              <p:spPr>
                <a:xfrm rot="16200000" flipH="1">
                  <a:off x="3010128" y="4098335"/>
                  <a:ext cx="353977" cy="312579"/>
                </a:xfrm>
                <a:prstGeom prst="parallelogram">
                  <a:avLst/>
                </a:prstGeom>
                <a:solidFill>
                  <a:schemeClr val="bg1">
                    <a:lumMod val="65000"/>
                  </a:schemeClr>
                </a:solidFill>
                <a:ln w="85725" cap="rnd">
                  <a:solidFill>
                    <a:schemeClr val="bg1">
                      <a:lumMod val="6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201" name="平行四边形 200"/>
                <p:cNvSpPr/>
                <p:nvPr/>
              </p:nvSpPr>
              <p:spPr>
                <a:xfrm rot="5400000">
                  <a:off x="2930754" y="4273778"/>
                  <a:ext cx="372200" cy="167092"/>
                </a:xfrm>
                <a:prstGeom prst="parallelogram">
                  <a:avLst>
                    <a:gd name="adj" fmla="val 48284"/>
                  </a:avLst>
                </a:prstGeom>
                <a:solidFill>
                  <a:schemeClr val="bg1">
                    <a:lumMod val="65000"/>
                  </a:schemeClr>
                </a:solidFill>
                <a:ln w="85725" cap="rnd">
                  <a:solidFill>
                    <a:schemeClr val="bg1">
                      <a:lumMod val="6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202" name="平行四边形 201"/>
                <p:cNvSpPr/>
                <p:nvPr/>
              </p:nvSpPr>
              <p:spPr>
                <a:xfrm rot="20761229" flipV="1">
                  <a:off x="3064301" y="4108901"/>
                  <a:ext cx="406306" cy="99440"/>
                </a:xfrm>
                <a:prstGeom prst="parallelogram">
                  <a:avLst>
                    <a:gd name="adj" fmla="val 124348"/>
                  </a:avLst>
                </a:prstGeom>
                <a:solidFill>
                  <a:schemeClr val="bg1">
                    <a:lumMod val="65000"/>
                  </a:schemeClr>
                </a:solidFill>
                <a:ln w="85725" cap="rnd">
                  <a:solidFill>
                    <a:schemeClr val="bg1">
                      <a:lumMod val="6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203" name="平行四边形 202"/>
                <p:cNvSpPr/>
                <p:nvPr/>
              </p:nvSpPr>
              <p:spPr>
                <a:xfrm rot="16200000" flipH="1">
                  <a:off x="3165599" y="4217834"/>
                  <a:ext cx="372201" cy="278981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 w="8572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</p:grpSp>
          <p:sp>
            <p:nvSpPr>
              <p:cNvPr id="183" name="平行四边形 182"/>
              <p:cNvSpPr/>
              <p:nvPr/>
            </p:nvSpPr>
            <p:spPr>
              <a:xfrm rot="20831466" flipV="1">
                <a:off x="1333870" y="1885137"/>
                <a:ext cx="507954" cy="107634"/>
              </a:xfrm>
              <a:prstGeom prst="parallelogram">
                <a:avLst>
                  <a:gd name="adj" fmla="val 127958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84" name="直接连接符 183"/>
              <p:cNvCxnSpPr/>
              <p:nvPr/>
            </p:nvCxnSpPr>
            <p:spPr>
              <a:xfrm flipH="1" flipV="1">
                <a:off x="1214260" y="1961788"/>
                <a:ext cx="226400" cy="1101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直接连接符 184"/>
              <p:cNvCxnSpPr/>
              <p:nvPr/>
            </p:nvCxnSpPr>
            <p:spPr>
              <a:xfrm>
                <a:off x="1180448" y="2002829"/>
                <a:ext cx="3937" cy="338382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弧形 185"/>
              <p:cNvSpPr/>
              <p:nvPr/>
            </p:nvSpPr>
            <p:spPr>
              <a:xfrm rot="17803703" flipH="1">
                <a:off x="1191433" y="2266916"/>
                <a:ext cx="151017" cy="168669"/>
              </a:xfrm>
              <a:prstGeom prst="arc">
                <a:avLst>
                  <a:gd name="adj1" fmla="val 17387694"/>
                  <a:gd name="adj2" fmla="val 19017879"/>
                </a:avLst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87" name="弧形 186"/>
              <p:cNvSpPr/>
              <p:nvPr/>
            </p:nvSpPr>
            <p:spPr>
              <a:xfrm rot="21387847" flipH="1">
                <a:off x="1182847" y="1939203"/>
                <a:ext cx="151017" cy="168668"/>
              </a:xfrm>
              <a:prstGeom prst="arc">
                <a:avLst>
                  <a:gd name="adj1" fmla="val 18050532"/>
                  <a:gd name="adj2" fmla="val 21019404"/>
                </a:avLst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grpSp>
            <p:nvGrpSpPr>
              <p:cNvPr id="188" name="组合 187"/>
              <p:cNvGrpSpPr/>
              <p:nvPr/>
            </p:nvGrpSpPr>
            <p:grpSpPr>
              <a:xfrm>
                <a:off x="1091015" y="2093451"/>
                <a:ext cx="274602" cy="254960"/>
                <a:chOff x="5695811" y="1784214"/>
                <a:chExt cx="3519480" cy="3722641"/>
              </a:xfrm>
            </p:grpSpPr>
            <p:sp>
              <p:nvSpPr>
                <p:cNvPr id="196" name="椭圆 195"/>
                <p:cNvSpPr/>
                <p:nvPr/>
              </p:nvSpPr>
              <p:spPr>
                <a:xfrm>
                  <a:off x="7176310" y="1784214"/>
                  <a:ext cx="2038981" cy="3355099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97" name="平行四边形 196"/>
                <p:cNvSpPr/>
                <p:nvPr/>
              </p:nvSpPr>
              <p:spPr>
                <a:xfrm rot="5400000" flipH="1">
                  <a:off x="6534728" y="2973218"/>
                  <a:ext cx="2019348" cy="1309572"/>
                </a:xfrm>
                <a:prstGeom prst="parallelogram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79375" cap="rnd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98" name="椭圆 197"/>
                <p:cNvSpPr/>
                <p:nvPr/>
              </p:nvSpPr>
              <p:spPr>
                <a:xfrm>
                  <a:off x="5695811" y="2181882"/>
                  <a:ext cx="2038981" cy="3324973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99" name="椭圆 198"/>
                <p:cNvSpPr/>
                <p:nvPr/>
              </p:nvSpPr>
              <p:spPr>
                <a:xfrm flipV="1">
                  <a:off x="6074075" y="2867046"/>
                  <a:ext cx="1182452" cy="192816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</p:grpSp>
          <p:cxnSp>
            <p:nvCxnSpPr>
              <p:cNvPr id="189" name="直接连接符 188"/>
              <p:cNvCxnSpPr/>
              <p:nvPr/>
            </p:nvCxnSpPr>
            <p:spPr>
              <a:xfrm>
                <a:off x="1947220" y="1988774"/>
                <a:ext cx="5067" cy="366402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接连接符 189"/>
              <p:cNvCxnSpPr>
                <a:stCxn id="191" idx="2"/>
              </p:cNvCxnSpPr>
              <p:nvPr/>
            </p:nvCxnSpPr>
            <p:spPr>
              <a:xfrm flipH="1">
                <a:off x="1485593" y="2401006"/>
                <a:ext cx="447460" cy="102389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" name="弧形 190"/>
              <p:cNvSpPr/>
              <p:nvPr/>
            </p:nvSpPr>
            <p:spPr>
              <a:xfrm rot="3796297">
                <a:off x="1794506" y="2272082"/>
                <a:ext cx="151017" cy="168669"/>
              </a:xfrm>
              <a:prstGeom prst="arc">
                <a:avLst>
                  <a:gd name="adj1" fmla="val 17387694"/>
                  <a:gd name="adj2" fmla="val 19920079"/>
                </a:avLst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92" name="弧形 191"/>
              <p:cNvSpPr/>
              <p:nvPr/>
            </p:nvSpPr>
            <p:spPr>
              <a:xfrm rot="20144217">
                <a:off x="1796424" y="1922065"/>
                <a:ext cx="151017" cy="168668"/>
              </a:xfrm>
              <a:prstGeom prst="arc">
                <a:avLst>
                  <a:gd name="adj1" fmla="val 18050532"/>
                  <a:gd name="adj2" fmla="val 861180"/>
                </a:avLst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93" name="直接连接符 192"/>
              <p:cNvCxnSpPr/>
              <p:nvPr/>
            </p:nvCxnSpPr>
            <p:spPr>
              <a:xfrm flipH="1">
                <a:off x="1198118" y="1837694"/>
                <a:ext cx="485086" cy="114382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直接连接符 193"/>
              <p:cNvCxnSpPr>
                <a:stCxn id="192" idx="0"/>
              </p:cNvCxnSpPr>
              <p:nvPr/>
            </p:nvCxnSpPr>
            <p:spPr>
              <a:xfrm flipH="1" flipV="1">
                <a:off x="1703908" y="1846015"/>
                <a:ext cx="177388" cy="79204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直接连接符 194"/>
              <p:cNvCxnSpPr/>
              <p:nvPr/>
            </p:nvCxnSpPr>
            <p:spPr>
              <a:xfrm flipH="1" flipV="1">
                <a:off x="1183655" y="2375426"/>
                <a:ext cx="277772" cy="128771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组合 110"/>
            <p:cNvGrpSpPr/>
            <p:nvPr/>
          </p:nvGrpSpPr>
          <p:grpSpPr>
            <a:xfrm>
              <a:off x="7522382" y="4378806"/>
              <a:ext cx="848117" cy="649432"/>
              <a:chOff x="1485653" y="3953455"/>
              <a:chExt cx="2614572" cy="2002066"/>
            </a:xfrm>
          </p:grpSpPr>
          <p:sp>
            <p:nvSpPr>
              <p:cNvPr id="112" name="平行四边形 111"/>
              <p:cNvSpPr/>
              <p:nvPr/>
            </p:nvSpPr>
            <p:spPr>
              <a:xfrm rot="9866800" flipV="1">
                <a:off x="1507601" y="4327968"/>
                <a:ext cx="2592624" cy="1535860"/>
              </a:xfrm>
              <a:prstGeom prst="parallelogram">
                <a:avLst>
                  <a:gd name="adj" fmla="val 30194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13" name="平行四边形 112"/>
              <p:cNvSpPr/>
              <p:nvPr/>
            </p:nvSpPr>
            <p:spPr>
              <a:xfrm rot="9866800" flipV="1">
                <a:off x="2812436" y="4634986"/>
                <a:ext cx="541884" cy="614192"/>
              </a:xfrm>
              <a:prstGeom prst="parallelogram">
                <a:avLst>
                  <a:gd name="adj" fmla="val 33603"/>
                </a:avLst>
              </a:prstGeom>
              <a:solidFill>
                <a:srgbClr val="C9C263"/>
              </a:solidFill>
              <a:ln w="41275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grpSp>
            <p:nvGrpSpPr>
              <p:cNvPr id="114" name="组合 113"/>
              <p:cNvGrpSpPr/>
              <p:nvPr/>
            </p:nvGrpSpPr>
            <p:grpSpPr>
              <a:xfrm>
                <a:off x="3299661" y="4716631"/>
                <a:ext cx="647391" cy="933178"/>
                <a:chOff x="3220955" y="4918045"/>
                <a:chExt cx="363136" cy="824035"/>
              </a:xfrm>
            </p:grpSpPr>
            <p:sp>
              <p:nvSpPr>
                <p:cNvPr id="179" name="平行四边形 178"/>
                <p:cNvSpPr/>
                <p:nvPr/>
              </p:nvSpPr>
              <p:spPr>
                <a:xfrm rot="5400000" flipH="1" flipV="1">
                  <a:off x="2900445" y="5306387"/>
                  <a:ext cx="756202" cy="115182"/>
                </a:xfrm>
                <a:prstGeom prst="parallelogram">
                  <a:avLst>
                    <a:gd name="adj" fmla="val 147483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80" name="平行四边形 179"/>
                <p:cNvSpPr/>
                <p:nvPr/>
              </p:nvSpPr>
              <p:spPr>
                <a:xfrm rot="16200000" flipV="1">
                  <a:off x="3164746" y="5322735"/>
                  <a:ext cx="596001" cy="242689"/>
                </a:xfrm>
                <a:prstGeom prst="parallelogram">
                  <a:avLst>
                    <a:gd name="adj" fmla="val 2728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81" name="平行四边形 180"/>
                <p:cNvSpPr/>
                <p:nvPr/>
              </p:nvSpPr>
              <p:spPr>
                <a:xfrm rot="9866800" flipV="1">
                  <a:off x="3248538" y="4918045"/>
                  <a:ext cx="311674" cy="288448"/>
                </a:xfrm>
                <a:prstGeom prst="parallelogram">
                  <a:avLst>
                    <a:gd name="adj" fmla="val 33603"/>
                  </a:avLst>
                </a:prstGeom>
                <a:solidFill>
                  <a:schemeClr val="bg1">
                    <a:lumMod val="85000"/>
                  </a:schemeClr>
                </a:solidFill>
                <a:ln w="4127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115" name="组合 114"/>
              <p:cNvGrpSpPr/>
              <p:nvPr/>
            </p:nvGrpSpPr>
            <p:grpSpPr>
              <a:xfrm>
                <a:off x="2917930" y="5111798"/>
                <a:ext cx="499148" cy="659742"/>
                <a:chOff x="3076545" y="5209578"/>
                <a:chExt cx="365808" cy="483502"/>
              </a:xfrm>
            </p:grpSpPr>
            <p:grpSp>
              <p:nvGrpSpPr>
                <p:cNvPr id="173" name="组合 172"/>
                <p:cNvGrpSpPr/>
                <p:nvPr/>
              </p:nvGrpSpPr>
              <p:grpSpPr>
                <a:xfrm>
                  <a:off x="3076545" y="5209578"/>
                  <a:ext cx="365808" cy="483502"/>
                  <a:chOff x="3218283" y="4873792"/>
                  <a:chExt cx="365808" cy="868288"/>
                </a:xfrm>
              </p:grpSpPr>
              <p:sp>
                <p:nvSpPr>
                  <p:cNvPr id="176" name="平行四边形 175"/>
                  <p:cNvSpPr/>
                  <p:nvPr/>
                </p:nvSpPr>
                <p:spPr>
                  <a:xfrm rot="5400000" flipH="1" flipV="1">
                    <a:off x="2886515" y="5295129"/>
                    <a:ext cx="778718" cy="115182"/>
                  </a:xfrm>
                  <a:prstGeom prst="parallelogram">
                    <a:avLst>
                      <a:gd name="adj" fmla="val 147483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1350"/>
                  </a:p>
                </p:txBody>
              </p:sp>
              <p:sp>
                <p:nvSpPr>
                  <p:cNvPr id="177" name="平行四边形 176"/>
                  <p:cNvSpPr/>
                  <p:nvPr/>
                </p:nvSpPr>
                <p:spPr>
                  <a:xfrm rot="16200000" flipV="1">
                    <a:off x="3164746" y="5322735"/>
                    <a:ext cx="596001" cy="242689"/>
                  </a:xfrm>
                  <a:prstGeom prst="parallelogram">
                    <a:avLst>
                      <a:gd name="adj" fmla="val 27280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1350"/>
                  </a:p>
                </p:txBody>
              </p:sp>
              <p:sp>
                <p:nvSpPr>
                  <p:cNvPr id="178" name="平行四边形 177"/>
                  <p:cNvSpPr/>
                  <p:nvPr/>
                </p:nvSpPr>
                <p:spPr>
                  <a:xfrm rot="9866800" flipV="1">
                    <a:off x="3246268" y="4873792"/>
                    <a:ext cx="316441" cy="344748"/>
                  </a:xfrm>
                  <a:prstGeom prst="parallelogram">
                    <a:avLst>
                      <a:gd name="adj" fmla="val 33603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 w="4127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1350"/>
                  </a:p>
                </p:txBody>
              </p:sp>
            </p:grpSp>
            <p:sp>
              <p:nvSpPr>
                <p:cNvPr id="174" name="平行四边形 173"/>
                <p:cNvSpPr/>
                <p:nvPr/>
              </p:nvSpPr>
              <p:spPr>
                <a:xfrm rot="16200000" flipV="1">
                  <a:off x="3260971" y="5383133"/>
                  <a:ext cx="119946" cy="169730"/>
                </a:xfrm>
                <a:prstGeom prst="parallelogram">
                  <a:avLst>
                    <a:gd name="adj" fmla="val 37207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75" name="平行四边形 174"/>
                <p:cNvSpPr/>
                <p:nvPr/>
              </p:nvSpPr>
              <p:spPr>
                <a:xfrm rot="16200000" flipV="1">
                  <a:off x="3258041" y="5498026"/>
                  <a:ext cx="119946" cy="169730"/>
                </a:xfrm>
                <a:prstGeom prst="parallelogram">
                  <a:avLst>
                    <a:gd name="adj" fmla="val 37207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116" name="组合 115"/>
              <p:cNvGrpSpPr/>
              <p:nvPr/>
            </p:nvGrpSpPr>
            <p:grpSpPr>
              <a:xfrm>
                <a:off x="3602037" y="5048470"/>
                <a:ext cx="257366" cy="279024"/>
                <a:chOff x="3648215" y="5047548"/>
                <a:chExt cx="179564" cy="279024"/>
              </a:xfrm>
            </p:grpSpPr>
            <p:sp>
              <p:nvSpPr>
                <p:cNvPr id="171" name="平行四边形 170"/>
                <p:cNvSpPr/>
                <p:nvPr/>
              </p:nvSpPr>
              <p:spPr>
                <a:xfrm rot="16200000" flipV="1">
                  <a:off x="3612755" y="5111549"/>
                  <a:ext cx="250483" cy="179564"/>
                </a:xfrm>
                <a:prstGeom prst="parallelogram">
                  <a:avLst>
                    <a:gd name="adj" fmla="val 2728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72" name="平行四边形 171"/>
                <p:cNvSpPr/>
                <p:nvPr/>
              </p:nvSpPr>
              <p:spPr>
                <a:xfrm rot="16200000" flipV="1">
                  <a:off x="3679025" y="5062185"/>
                  <a:ext cx="103391" cy="74118"/>
                </a:xfrm>
                <a:prstGeom prst="parallelogram">
                  <a:avLst>
                    <a:gd name="adj" fmla="val 2728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117" name="组合 116"/>
              <p:cNvGrpSpPr/>
              <p:nvPr/>
            </p:nvGrpSpPr>
            <p:grpSpPr>
              <a:xfrm>
                <a:off x="3604033" y="5327707"/>
                <a:ext cx="257366" cy="279024"/>
                <a:chOff x="3648215" y="5047548"/>
                <a:chExt cx="179564" cy="279024"/>
              </a:xfrm>
            </p:grpSpPr>
            <p:sp>
              <p:nvSpPr>
                <p:cNvPr id="169" name="平行四边形 168"/>
                <p:cNvSpPr/>
                <p:nvPr/>
              </p:nvSpPr>
              <p:spPr>
                <a:xfrm rot="16200000" flipV="1">
                  <a:off x="3612755" y="5111549"/>
                  <a:ext cx="250483" cy="179564"/>
                </a:xfrm>
                <a:prstGeom prst="parallelogram">
                  <a:avLst>
                    <a:gd name="adj" fmla="val 2728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70" name="平行四边形 169"/>
                <p:cNvSpPr/>
                <p:nvPr/>
              </p:nvSpPr>
              <p:spPr>
                <a:xfrm rot="16200000" flipV="1">
                  <a:off x="3679025" y="5062185"/>
                  <a:ext cx="103391" cy="74118"/>
                </a:xfrm>
                <a:prstGeom prst="parallelogram">
                  <a:avLst>
                    <a:gd name="adj" fmla="val 2728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118" name="组合 117"/>
              <p:cNvGrpSpPr/>
              <p:nvPr/>
            </p:nvGrpSpPr>
            <p:grpSpPr>
              <a:xfrm>
                <a:off x="2577626" y="5343523"/>
                <a:ext cx="398275" cy="526415"/>
                <a:chOff x="3076545" y="5209578"/>
                <a:chExt cx="365808" cy="483502"/>
              </a:xfrm>
            </p:grpSpPr>
            <p:grpSp>
              <p:nvGrpSpPr>
                <p:cNvPr id="163" name="组合 162"/>
                <p:cNvGrpSpPr/>
                <p:nvPr/>
              </p:nvGrpSpPr>
              <p:grpSpPr>
                <a:xfrm>
                  <a:off x="3076545" y="5209578"/>
                  <a:ext cx="365808" cy="483502"/>
                  <a:chOff x="3218280" y="4873789"/>
                  <a:chExt cx="365811" cy="868291"/>
                </a:xfrm>
              </p:grpSpPr>
              <p:sp>
                <p:nvSpPr>
                  <p:cNvPr id="166" name="平行四边形 165"/>
                  <p:cNvSpPr/>
                  <p:nvPr/>
                </p:nvSpPr>
                <p:spPr>
                  <a:xfrm rot="5400000" flipH="1" flipV="1">
                    <a:off x="2886512" y="5295123"/>
                    <a:ext cx="778717" cy="115182"/>
                  </a:xfrm>
                  <a:prstGeom prst="parallelogram">
                    <a:avLst>
                      <a:gd name="adj" fmla="val 147483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1350"/>
                  </a:p>
                </p:txBody>
              </p:sp>
              <p:sp>
                <p:nvSpPr>
                  <p:cNvPr id="167" name="平行四边形 166"/>
                  <p:cNvSpPr/>
                  <p:nvPr/>
                </p:nvSpPr>
                <p:spPr>
                  <a:xfrm rot="16200000" flipV="1">
                    <a:off x="3164746" y="5322735"/>
                    <a:ext cx="596001" cy="242689"/>
                  </a:xfrm>
                  <a:prstGeom prst="parallelogram">
                    <a:avLst>
                      <a:gd name="adj" fmla="val 27280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1350"/>
                  </a:p>
                </p:txBody>
              </p:sp>
              <p:sp>
                <p:nvSpPr>
                  <p:cNvPr id="168" name="平行四边形 167"/>
                  <p:cNvSpPr/>
                  <p:nvPr/>
                </p:nvSpPr>
                <p:spPr>
                  <a:xfrm rot="9866800" flipV="1">
                    <a:off x="3246268" y="4873789"/>
                    <a:ext cx="316441" cy="344748"/>
                  </a:xfrm>
                  <a:prstGeom prst="parallelogram">
                    <a:avLst>
                      <a:gd name="adj" fmla="val 33603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 w="4127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1350"/>
                  </a:p>
                </p:txBody>
              </p:sp>
            </p:grpSp>
            <p:sp>
              <p:nvSpPr>
                <p:cNvPr id="164" name="平行四边形 163"/>
                <p:cNvSpPr/>
                <p:nvPr/>
              </p:nvSpPr>
              <p:spPr>
                <a:xfrm rot="16200000" flipV="1">
                  <a:off x="3260971" y="5383133"/>
                  <a:ext cx="119946" cy="169730"/>
                </a:xfrm>
                <a:prstGeom prst="parallelogram">
                  <a:avLst>
                    <a:gd name="adj" fmla="val 37207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65" name="平行四边形 164"/>
                <p:cNvSpPr/>
                <p:nvPr/>
              </p:nvSpPr>
              <p:spPr>
                <a:xfrm rot="16200000" flipV="1">
                  <a:off x="3258041" y="5498026"/>
                  <a:ext cx="119946" cy="169730"/>
                </a:xfrm>
                <a:prstGeom prst="parallelogram">
                  <a:avLst>
                    <a:gd name="adj" fmla="val 37207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</p:grpSp>
          <p:sp>
            <p:nvSpPr>
              <p:cNvPr id="119" name="平行四边形 118"/>
              <p:cNvSpPr/>
              <p:nvPr/>
            </p:nvSpPr>
            <p:spPr>
              <a:xfrm rot="16200000" flipV="1">
                <a:off x="2802435" y="5534786"/>
                <a:ext cx="79005" cy="155279"/>
              </a:xfrm>
              <a:prstGeom prst="parallelogram">
                <a:avLst>
                  <a:gd name="adj" fmla="val 52665"/>
                </a:avLst>
              </a:prstGeom>
              <a:solidFill>
                <a:schemeClr val="accent2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20" name="平行四边形 119"/>
              <p:cNvSpPr/>
              <p:nvPr/>
            </p:nvSpPr>
            <p:spPr>
              <a:xfrm rot="16200000" flipV="1">
                <a:off x="2802754" y="5658434"/>
                <a:ext cx="79005" cy="155279"/>
              </a:xfrm>
              <a:prstGeom prst="parallelogram">
                <a:avLst>
                  <a:gd name="adj" fmla="val 52665"/>
                </a:avLst>
              </a:prstGeom>
              <a:solidFill>
                <a:schemeClr val="accent2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grpSp>
            <p:nvGrpSpPr>
              <p:cNvPr id="121" name="组合 120"/>
              <p:cNvGrpSpPr/>
              <p:nvPr/>
            </p:nvGrpSpPr>
            <p:grpSpPr>
              <a:xfrm>
                <a:off x="2249589" y="5603179"/>
                <a:ext cx="272601" cy="352342"/>
                <a:chOff x="2249589" y="5603179"/>
                <a:chExt cx="272601" cy="352342"/>
              </a:xfrm>
            </p:grpSpPr>
            <p:grpSp>
              <p:nvGrpSpPr>
                <p:cNvPr id="156" name="组合 155"/>
                <p:cNvGrpSpPr/>
                <p:nvPr/>
              </p:nvGrpSpPr>
              <p:grpSpPr>
                <a:xfrm rot="21287275">
                  <a:off x="2249589" y="5603179"/>
                  <a:ext cx="272601" cy="352342"/>
                  <a:chOff x="2262336" y="5591685"/>
                  <a:chExt cx="272601" cy="352342"/>
                </a:xfrm>
              </p:grpSpPr>
              <p:grpSp>
                <p:nvGrpSpPr>
                  <p:cNvPr id="158" name="组合 157"/>
                  <p:cNvGrpSpPr/>
                  <p:nvPr/>
                </p:nvGrpSpPr>
                <p:grpSpPr>
                  <a:xfrm rot="2851394" flipH="1">
                    <a:off x="2222466" y="5631555"/>
                    <a:ext cx="352342" cy="272601"/>
                    <a:chOff x="5695811" y="1784214"/>
                    <a:chExt cx="3519480" cy="3722641"/>
                  </a:xfrm>
                </p:grpSpPr>
                <p:sp>
                  <p:nvSpPr>
                    <p:cNvPr id="160" name="椭圆 159"/>
                    <p:cNvSpPr/>
                    <p:nvPr/>
                  </p:nvSpPr>
                  <p:spPr>
                    <a:xfrm>
                      <a:off x="7176314" y="1784214"/>
                      <a:ext cx="2038977" cy="3355105"/>
                    </a:xfrm>
                    <a:prstGeom prst="ellipse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161" name="平行四边形 160"/>
                    <p:cNvSpPr/>
                    <p:nvPr/>
                  </p:nvSpPr>
                  <p:spPr>
                    <a:xfrm rot="5400000" flipH="1">
                      <a:off x="6199149" y="2919367"/>
                      <a:ext cx="2690479" cy="1417273"/>
                    </a:xfrm>
                    <a:prstGeom prst="parallelogram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 w="79375" cap="rnd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162" name="椭圆 161"/>
                    <p:cNvSpPr/>
                    <p:nvPr/>
                  </p:nvSpPr>
                  <p:spPr>
                    <a:xfrm>
                      <a:off x="5695811" y="2181882"/>
                      <a:ext cx="2038981" cy="3324973"/>
                    </a:xfrm>
                    <a:prstGeom prst="ellipse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1350"/>
                    </a:p>
                  </p:txBody>
                </p:sp>
              </p:grpSp>
              <p:sp>
                <p:nvSpPr>
                  <p:cNvPr id="159" name="椭圆 158"/>
                  <p:cNvSpPr/>
                  <p:nvPr/>
                </p:nvSpPr>
                <p:spPr>
                  <a:xfrm rot="2851394" flipH="1">
                    <a:off x="2360932" y="5740639"/>
                    <a:ext cx="155062" cy="184956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1350"/>
                  </a:p>
                </p:txBody>
              </p:sp>
            </p:grpSp>
            <p:sp>
              <p:nvSpPr>
                <p:cNvPr id="157" name="椭圆 156"/>
                <p:cNvSpPr/>
                <p:nvPr/>
              </p:nvSpPr>
              <p:spPr>
                <a:xfrm rot="2538669" flipH="1" flipV="1">
                  <a:off x="2414970" y="5819806"/>
                  <a:ext cx="45720" cy="5453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122" name="组合 121"/>
              <p:cNvGrpSpPr/>
              <p:nvPr/>
            </p:nvGrpSpPr>
            <p:grpSpPr>
              <a:xfrm>
                <a:off x="1485653" y="4344153"/>
                <a:ext cx="1589444" cy="616153"/>
                <a:chOff x="1551889" y="4292876"/>
                <a:chExt cx="1589444" cy="616153"/>
              </a:xfrm>
            </p:grpSpPr>
            <p:sp>
              <p:nvSpPr>
                <p:cNvPr id="152" name="平行四边形 151"/>
                <p:cNvSpPr/>
                <p:nvPr/>
              </p:nvSpPr>
              <p:spPr>
                <a:xfrm rot="5400000" flipH="1" flipV="1">
                  <a:off x="1419576" y="4652544"/>
                  <a:ext cx="389417" cy="123553"/>
                </a:xfrm>
                <a:prstGeom prst="parallelogram">
                  <a:avLst>
                    <a:gd name="adj" fmla="val 147482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grpSp>
              <p:nvGrpSpPr>
                <p:cNvPr id="153" name="组合 152"/>
                <p:cNvGrpSpPr/>
                <p:nvPr/>
              </p:nvGrpSpPr>
              <p:grpSpPr>
                <a:xfrm>
                  <a:off x="1551889" y="4292876"/>
                  <a:ext cx="1589444" cy="616153"/>
                  <a:chOff x="1330933" y="4255900"/>
                  <a:chExt cx="1026111" cy="602513"/>
                </a:xfrm>
              </p:grpSpPr>
              <p:sp>
                <p:nvSpPr>
                  <p:cNvPr id="154" name="平行四边形 153"/>
                  <p:cNvSpPr/>
                  <p:nvPr/>
                </p:nvSpPr>
                <p:spPr>
                  <a:xfrm rot="16200000" flipV="1">
                    <a:off x="1581137" y="4082906"/>
                    <a:ext cx="602513" cy="948501"/>
                  </a:xfrm>
                  <a:prstGeom prst="parallelogram">
                    <a:avLst>
                      <a:gd name="adj" fmla="val 66324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1350"/>
                  </a:p>
                </p:txBody>
              </p:sp>
              <p:sp>
                <p:nvSpPr>
                  <p:cNvPr id="155" name="平行四边形 154"/>
                  <p:cNvSpPr/>
                  <p:nvPr/>
                </p:nvSpPr>
                <p:spPr>
                  <a:xfrm rot="9866800" flipV="1">
                    <a:off x="1330933" y="4268129"/>
                    <a:ext cx="1026111" cy="207740"/>
                  </a:xfrm>
                  <a:prstGeom prst="parallelogram">
                    <a:avLst>
                      <a:gd name="adj" fmla="val 33603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4127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1350"/>
                  </a:p>
                </p:txBody>
              </p:sp>
            </p:grpSp>
          </p:grpSp>
          <p:sp>
            <p:nvSpPr>
              <p:cNvPr id="123" name="矩形 122"/>
              <p:cNvSpPr/>
              <p:nvPr/>
            </p:nvSpPr>
            <p:spPr>
              <a:xfrm>
                <a:off x="1615014" y="4278419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24" name="矩形 123"/>
              <p:cNvSpPr/>
              <p:nvPr/>
            </p:nvSpPr>
            <p:spPr>
              <a:xfrm>
                <a:off x="1737030" y="4244700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25" name="矩形 124"/>
              <p:cNvSpPr/>
              <p:nvPr/>
            </p:nvSpPr>
            <p:spPr>
              <a:xfrm>
                <a:off x="1856009" y="4214633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26" name="矩形 125"/>
              <p:cNvSpPr/>
              <p:nvPr/>
            </p:nvSpPr>
            <p:spPr>
              <a:xfrm>
                <a:off x="1974988" y="4181467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27" name="矩形 126"/>
              <p:cNvSpPr/>
              <p:nvPr/>
            </p:nvSpPr>
            <p:spPr>
              <a:xfrm>
                <a:off x="2098020" y="4147307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28" name="矩形 127"/>
              <p:cNvSpPr/>
              <p:nvPr/>
            </p:nvSpPr>
            <p:spPr>
              <a:xfrm>
                <a:off x="2220036" y="4113588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29" name="矩形 128"/>
              <p:cNvSpPr/>
              <p:nvPr/>
            </p:nvSpPr>
            <p:spPr>
              <a:xfrm>
                <a:off x="2339015" y="4080346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30" name="矩形 129"/>
              <p:cNvSpPr/>
              <p:nvPr/>
            </p:nvSpPr>
            <p:spPr>
              <a:xfrm>
                <a:off x="2457994" y="4047180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31" name="矩形 130"/>
              <p:cNvSpPr/>
              <p:nvPr/>
            </p:nvSpPr>
            <p:spPr>
              <a:xfrm>
                <a:off x="2573296" y="4019863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32" name="矩形 131"/>
              <p:cNvSpPr/>
              <p:nvPr/>
            </p:nvSpPr>
            <p:spPr>
              <a:xfrm>
                <a:off x="2692275" y="3986621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33" name="矩形 132"/>
              <p:cNvSpPr/>
              <p:nvPr/>
            </p:nvSpPr>
            <p:spPr>
              <a:xfrm>
                <a:off x="2811254" y="3953455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34" name="矩形 133"/>
              <p:cNvSpPr/>
              <p:nvPr/>
            </p:nvSpPr>
            <p:spPr>
              <a:xfrm>
                <a:off x="1681689" y="4370494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35" name="矩形 134"/>
              <p:cNvSpPr/>
              <p:nvPr/>
            </p:nvSpPr>
            <p:spPr>
              <a:xfrm>
                <a:off x="1803705" y="4336775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36" name="矩形 135"/>
              <p:cNvSpPr/>
              <p:nvPr/>
            </p:nvSpPr>
            <p:spPr>
              <a:xfrm>
                <a:off x="1922684" y="4306708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37" name="矩形 136"/>
              <p:cNvSpPr/>
              <p:nvPr/>
            </p:nvSpPr>
            <p:spPr>
              <a:xfrm>
                <a:off x="2041663" y="4273542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38" name="矩形 137"/>
              <p:cNvSpPr/>
              <p:nvPr/>
            </p:nvSpPr>
            <p:spPr>
              <a:xfrm>
                <a:off x="2164695" y="4239382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39" name="矩形 138"/>
              <p:cNvSpPr/>
              <p:nvPr/>
            </p:nvSpPr>
            <p:spPr>
              <a:xfrm>
                <a:off x="2286711" y="4205663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40" name="矩形 139"/>
              <p:cNvSpPr/>
              <p:nvPr/>
            </p:nvSpPr>
            <p:spPr>
              <a:xfrm>
                <a:off x="2405690" y="4172421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41" name="矩形 140"/>
              <p:cNvSpPr/>
              <p:nvPr/>
            </p:nvSpPr>
            <p:spPr>
              <a:xfrm>
                <a:off x="2524669" y="4139255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42" name="矩形 141"/>
              <p:cNvSpPr/>
              <p:nvPr/>
            </p:nvSpPr>
            <p:spPr>
              <a:xfrm>
                <a:off x="2639971" y="4111938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43" name="矩形 142"/>
              <p:cNvSpPr/>
              <p:nvPr/>
            </p:nvSpPr>
            <p:spPr>
              <a:xfrm>
                <a:off x="2758950" y="4078696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44" name="矩形 143"/>
              <p:cNvSpPr/>
              <p:nvPr/>
            </p:nvSpPr>
            <p:spPr>
              <a:xfrm>
                <a:off x="2877929" y="4045530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45" name="平行四边形 144"/>
              <p:cNvSpPr/>
              <p:nvPr/>
            </p:nvSpPr>
            <p:spPr>
              <a:xfrm rot="9866800" flipV="1">
                <a:off x="2442562" y="4932995"/>
                <a:ext cx="333894" cy="319580"/>
              </a:xfrm>
              <a:prstGeom prst="parallelogram">
                <a:avLst>
                  <a:gd name="adj" fmla="val 33603"/>
                </a:avLst>
              </a:prstGeom>
              <a:solidFill>
                <a:schemeClr val="bg1">
                  <a:lumMod val="85000"/>
                </a:schemeClr>
              </a:solidFill>
              <a:ln w="41275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grpSp>
            <p:nvGrpSpPr>
              <p:cNvPr id="146" name="组合 145"/>
              <p:cNvGrpSpPr/>
              <p:nvPr/>
            </p:nvGrpSpPr>
            <p:grpSpPr>
              <a:xfrm>
                <a:off x="3103929" y="4308774"/>
                <a:ext cx="376065" cy="219957"/>
                <a:chOff x="1538712" y="4305380"/>
                <a:chExt cx="1612823" cy="635463"/>
              </a:xfrm>
            </p:grpSpPr>
            <p:sp>
              <p:nvSpPr>
                <p:cNvPr id="148" name="平行四边形 147"/>
                <p:cNvSpPr/>
                <p:nvPr/>
              </p:nvSpPr>
              <p:spPr>
                <a:xfrm rot="5400000" flipH="1" flipV="1">
                  <a:off x="1387933" y="4593989"/>
                  <a:ext cx="497633" cy="196075"/>
                </a:xfrm>
                <a:prstGeom prst="parallelogram">
                  <a:avLst>
                    <a:gd name="adj" fmla="val 147482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grpSp>
              <p:nvGrpSpPr>
                <p:cNvPr id="149" name="组合 148"/>
                <p:cNvGrpSpPr/>
                <p:nvPr/>
              </p:nvGrpSpPr>
              <p:grpSpPr>
                <a:xfrm>
                  <a:off x="1551889" y="4305380"/>
                  <a:ext cx="1599646" cy="631166"/>
                  <a:chOff x="1330933" y="4268129"/>
                  <a:chExt cx="1032697" cy="617194"/>
                </a:xfrm>
              </p:grpSpPr>
              <p:sp>
                <p:nvSpPr>
                  <p:cNvPr id="150" name="平行四边形 149"/>
                  <p:cNvSpPr/>
                  <p:nvPr/>
                </p:nvSpPr>
                <p:spPr>
                  <a:xfrm rot="16200000" flipV="1">
                    <a:off x="1624705" y="4146397"/>
                    <a:ext cx="555328" cy="922523"/>
                  </a:xfrm>
                  <a:prstGeom prst="parallelogram">
                    <a:avLst>
                      <a:gd name="adj" fmla="val 45367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1350"/>
                  </a:p>
                </p:txBody>
              </p:sp>
              <p:sp>
                <p:nvSpPr>
                  <p:cNvPr id="151" name="平行四边形 150"/>
                  <p:cNvSpPr/>
                  <p:nvPr/>
                </p:nvSpPr>
                <p:spPr>
                  <a:xfrm rot="9866800" flipV="1">
                    <a:off x="1330933" y="4268129"/>
                    <a:ext cx="1026111" cy="207740"/>
                  </a:xfrm>
                  <a:prstGeom prst="parallelogram">
                    <a:avLst>
                      <a:gd name="adj" fmla="val 33603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4127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1350"/>
                  </a:p>
                </p:txBody>
              </p:sp>
            </p:grpSp>
          </p:grpSp>
          <p:sp>
            <p:nvSpPr>
              <p:cNvPr id="147" name="平行四边形 146"/>
              <p:cNvSpPr/>
              <p:nvPr/>
            </p:nvSpPr>
            <p:spPr>
              <a:xfrm rot="9866800" flipV="1">
                <a:off x="2040581" y="4998453"/>
                <a:ext cx="333894" cy="387813"/>
              </a:xfrm>
              <a:prstGeom prst="parallelogram">
                <a:avLst>
                  <a:gd name="adj" fmla="val 33603"/>
                </a:avLst>
              </a:prstGeom>
              <a:solidFill>
                <a:schemeClr val="bg1">
                  <a:lumMod val="75000"/>
                </a:schemeClr>
              </a:solidFill>
              <a:ln w="41275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5708142" y="3337411"/>
            <a:ext cx="1206633" cy="739542"/>
            <a:chOff x="5751373" y="2916559"/>
            <a:chExt cx="1608844" cy="98605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987" t="-2351" r="-12987" b="58456"/>
            <a:stretch/>
          </p:blipFill>
          <p:spPr>
            <a:xfrm>
              <a:off x="5751373" y="2916559"/>
              <a:ext cx="1608844" cy="986056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9" name="组合 8"/>
            <p:cNvGrpSpPr/>
            <p:nvPr/>
          </p:nvGrpSpPr>
          <p:grpSpPr>
            <a:xfrm>
              <a:off x="6410088" y="3027146"/>
              <a:ext cx="300244" cy="314359"/>
              <a:chOff x="6410088" y="4014118"/>
              <a:chExt cx="300244" cy="314359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6410088" y="4037606"/>
                <a:ext cx="300244" cy="290871"/>
                <a:chOff x="7360217" y="2483852"/>
                <a:chExt cx="369762" cy="358219"/>
              </a:xfrm>
            </p:grpSpPr>
            <p:sp>
              <p:nvSpPr>
                <p:cNvPr id="6" name="椭圆 5"/>
                <p:cNvSpPr/>
                <p:nvPr/>
              </p:nvSpPr>
              <p:spPr>
                <a:xfrm>
                  <a:off x="7360217" y="2483852"/>
                  <a:ext cx="358219" cy="3582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7" name="矩形 6"/>
                <p:cNvSpPr/>
                <p:nvPr/>
              </p:nvSpPr>
              <p:spPr>
                <a:xfrm>
                  <a:off x="7360217" y="2546112"/>
                  <a:ext cx="369762" cy="129191"/>
                </a:xfrm>
                <a:prstGeom prst="rect">
                  <a:avLst/>
                </a:prstGeom>
                <a:solidFill>
                  <a:srgbClr val="281E1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sp>
            <p:nvSpPr>
              <p:cNvPr id="230" name="矩形 229"/>
              <p:cNvSpPr/>
              <p:nvPr/>
            </p:nvSpPr>
            <p:spPr>
              <a:xfrm>
                <a:off x="6446045" y="4014118"/>
                <a:ext cx="223812" cy="104902"/>
              </a:xfrm>
              <a:prstGeom prst="rect">
                <a:avLst/>
              </a:prstGeom>
              <a:solidFill>
                <a:srgbClr val="281E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</p:grpSp>
      <p:pic>
        <p:nvPicPr>
          <p:cNvPr id="236" name="图片 23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87" t="-2351" r="-12987" b="58456"/>
          <a:stretch/>
        </p:blipFill>
        <p:spPr>
          <a:xfrm>
            <a:off x="4242513" y="3337411"/>
            <a:ext cx="1206633" cy="7395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7" name="文本框 236"/>
          <p:cNvSpPr txBox="1"/>
          <p:nvPr/>
        </p:nvSpPr>
        <p:spPr>
          <a:xfrm>
            <a:off x="1961905" y="4591673"/>
            <a:ext cx="156654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采集面部图像</a:t>
            </a:r>
          </a:p>
        </p:txBody>
      </p:sp>
      <p:sp>
        <p:nvSpPr>
          <p:cNvPr id="238" name="文本框 237"/>
          <p:cNvSpPr txBox="1"/>
          <p:nvPr/>
        </p:nvSpPr>
        <p:spPr>
          <a:xfrm>
            <a:off x="4062556" y="4594315"/>
            <a:ext cx="156654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无遮挡</a:t>
            </a:r>
          </a:p>
        </p:txBody>
      </p:sp>
      <p:sp>
        <p:nvSpPr>
          <p:cNvPr id="239" name="文本框 238"/>
          <p:cNvSpPr txBox="1"/>
          <p:nvPr/>
        </p:nvSpPr>
        <p:spPr>
          <a:xfrm>
            <a:off x="5527981" y="4591673"/>
            <a:ext cx="156654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有遮挡</a:t>
            </a:r>
          </a:p>
        </p:txBody>
      </p:sp>
      <p:pic>
        <p:nvPicPr>
          <p:cNvPr id="240" name="图片 23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513" y="4684211"/>
            <a:ext cx="375395" cy="368922"/>
          </a:xfrm>
          <a:prstGeom prst="rect">
            <a:avLst/>
          </a:prstGeom>
        </p:spPr>
      </p:pic>
      <p:pic>
        <p:nvPicPr>
          <p:cNvPr id="241" name="图片 24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380" y="4662253"/>
            <a:ext cx="375395" cy="389561"/>
          </a:xfrm>
          <a:prstGeom prst="rect">
            <a:avLst/>
          </a:prstGeom>
        </p:spPr>
      </p:pic>
      <p:sp>
        <p:nvSpPr>
          <p:cNvPr id="231" name="文本框 230"/>
          <p:cNvSpPr txBox="1"/>
          <p:nvPr/>
        </p:nvSpPr>
        <p:spPr>
          <a:xfrm>
            <a:off x="7503736" y="1374715"/>
            <a:ext cx="110691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快捷收纳</a:t>
            </a:r>
          </a:p>
        </p:txBody>
      </p:sp>
      <p:sp>
        <p:nvSpPr>
          <p:cNvPr id="232" name="文本框 231"/>
          <p:cNvSpPr txBox="1"/>
          <p:nvPr/>
        </p:nvSpPr>
        <p:spPr>
          <a:xfrm>
            <a:off x="7503736" y="1894783"/>
            <a:ext cx="110691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安全发布</a:t>
            </a:r>
          </a:p>
        </p:txBody>
      </p:sp>
      <p:sp>
        <p:nvSpPr>
          <p:cNvPr id="233" name="文本框 232"/>
          <p:cNvSpPr txBox="1"/>
          <p:nvPr/>
        </p:nvSpPr>
        <p:spPr>
          <a:xfrm>
            <a:off x="7170378" y="2414851"/>
            <a:ext cx="177363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失主身份验证</a:t>
            </a:r>
          </a:p>
        </p:txBody>
      </p:sp>
      <p:sp>
        <p:nvSpPr>
          <p:cNvPr id="234" name="文本框 233"/>
          <p:cNvSpPr txBox="1"/>
          <p:nvPr/>
        </p:nvSpPr>
        <p:spPr>
          <a:xfrm>
            <a:off x="7503737" y="2934919"/>
            <a:ext cx="110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领取确认</a:t>
            </a:r>
          </a:p>
        </p:txBody>
      </p:sp>
      <p:sp>
        <p:nvSpPr>
          <p:cNvPr id="235" name="文本框 234"/>
          <p:cNvSpPr txBox="1"/>
          <p:nvPr/>
        </p:nvSpPr>
        <p:spPr>
          <a:xfrm>
            <a:off x="7198020" y="857500"/>
            <a:ext cx="1718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防丢标签</a:t>
            </a:r>
          </a:p>
        </p:txBody>
      </p:sp>
      <p:sp>
        <p:nvSpPr>
          <p:cNvPr id="242" name="任意多边形: 形状 13">
            <a:extLst>
              <a:ext uri="{FF2B5EF4-FFF2-40B4-BE49-F238E27FC236}">
                <a16:creationId xmlns:a16="http://schemas.microsoft.com/office/drawing/2014/main" id="{09BC60B5-BD58-41F4-A069-99C4293794D4}"/>
              </a:ext>
            </a:extLst>
          </p:cNvPr>
          <p:cNvSpPr/>
          <p:nvPr/>
        </p:nvSpPr>
        <p:spPr>
          <a:xfrm>
            <a:off x="314465" y="1115054"/>
            <a:ext cx="692805" cy="346403"/>
          </a:xfrm>
          <a:custGeom>
            <a:avLst/>
            <a:gdLst>
              <a:gd name="connsiteX0" fmla="*/ 0 w 923740"/>
              <a:gd name="connsiteY0" fmla="*/ 0 h 461870"/>
              <a:gd name="connsiteX1" fmla="*/ 33227 w 923740"/>
              <a:gd name="connsiteY1" fmla="*/ 0 h 461870"/>
              <a:gd name="connsiteX2" fmla="*/ 33227 w 923740"/>
              <a:gd name="connsiteY2" fmla="*/ 428643 h 461870"/>
              <a:gd name="connsiteX3" fmla="*/ 890513 w 923740"/>
              <a:gd name="connsiteY3" fmla="*/ 428643 h 461870"/>
              <a:gd name="connsiteX4" fmla="*/ 890513 w 923740"/>
              <a:gd name="connsiteY4" fmla="*/ 0 h 461870"/>
              <a:gd name="connsiteX5" fmla="*/ 923740 w 923740"/>
              <a:gd name="connsiteY5" fmla="*/ 0 h 461870"/>
              <a:gd name="connsiteX6" fmla="*/ 923740 w 923740"/>
              <a:gd name="connsiteY6" fmla="*/ 461870 h 461870"/>
              <a:gd name="connsiteX7" fmla="*/ 0 w 923740"/>
              <a:gd name="connsiteY7" fmla="*/ 461870 h 461870"/>
              <a:gd name="connsiteX8" fmla="*/ 0 w 923740"/>
              <a:gd name="connsiteY8" fmla="*/ 0 h 46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740" h="461870">
                <a:moveTo>
                  <a:pt x="0" y="0"/>
                </a:moveTo>
                <a:lnTo>
                  <a:pt x="33227" y="0"/>
                </a:lnTo>
                <a:lnTo>
                  <a:pt x="33227" y="428643"/>
                </a:lnTo>
                <a:lnTo>
                  <a:pt x="890513" y="428643"/>
                </a:lnTo>
                <a:lnTo>
                  <a:pt x="890513" y="0"/>
                </a:lnTo>
                <a:lnTo>
                  <a:pt x="923740" y="0"/>
                </a:lnTo>
                <a:lnTo>
                  <a:pt x="923740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243" name="任意多边形: 形状 14">
            <a:extLst>
              <a:ext uri="{FF2B5EF4-FFF2-40B4-BE49-F238E27FC236}">
                <a16:creationId xmlns:a16="http://schemas.microsoft.com/office/drawing/2014/main" id="{C13208A6-8D3F-44DD-9B19-F6042DF2E46D}"/>
              </a:ext>
            </a:extLst>
          </p:cNvPr>
          <p:cNvSpPr/>
          <p:nvPr/>
        </p:nvSpPr>
        <p:spPr>
          <a:xfrm>
            <a:off x="314465" y="768652"/>
            <a:ext cx="692805" cy="346403"/>
          </a:xfrm>
          <a:custGeom>
            <a:avLst/>
            <a:gdLst>
              <a:gd name="connsiteX0" fmla="*/ 0 w 923740"/>
              <a:gd name="connsiteY0" fmla="*/ 0 h 461870"/>
              <a:gd name="connsiteX1" fmla="*/ 923740 w 923740"/>
              <a:gd name="connsiteY1" fmla="*/ 0 h 461870"/>
              <a:gd name="connsiteX2" fmla="*/ 923740 w 923740"/>
              <a:gd name="connsiteY2" fmla="*/ 461870 h 461870"/>
              <a:gd name="connsiteX3" fmla="*/ 890513 w 923740"/>
              <a:gd name="connsiteY3" fmla="*/ 461870 h 461870"/>
              <a:gd name="connsiteX4" fmla="*/ 890513 w 923740"/>
              <a:gd name="connsiteY4" fmla="*/ 33227 h 461870"/>
              <a:gd name="connsiteX5" fmla="*/ 33227 w 923740"/>
              <a:gd name="connsiteY5" fmla="*/ 33227 h 461870"/>
              <a:gd name="connsiteX6" fmla="*/ 33227 w 923740"/>
              <a:gd name="connsiteY6" fmla="*/ 461870 h 461870"/>
              <a:gd name="connsiteX7" fmla="*/ 0 w 923740"/>
              <a:gd name="connsiteY7" fmla="*/ 461870 h 461870"/>
              <a:gd name="connsiteX8" fmla="*/ 0 w 923740"/>
              <a:gd name="connsiteY8" fmla="*/ 0 h 46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740" h="461870">
                <a:moveTo>
                  <a:pt x="0" y="0"/>
                </a:moveTo>
                <a:lnTo>
                  <a:pt x="923740" y="0"/>
                </a:lnTo>
                <a:lnTo>
                  <a:pt x="923740" y="461870"/>
                </a:lnTo>
                <a:lnTo>
                  <a:pt x="890513" y="461870"/>
                </a:lnTo>
                <a:lnTo>
                  <a:pt x="890513" y="33227"/>
                </a:lnTo>
                <a:lnTo>
                  <a:pt x="33227" y="33227"/>
                </a:lnTo>
                <a:lnTo>
                  <a:pt x="33227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244" name="文本框 243">
            <a:extLst>
              <a:ext uri="{FF2B5EF4-FFF2-40B4-BE49-F238E27FC236}">
                <a16:creationId xmlns:a16="http://schemas.microsoft.com/office/drawing/2014/main" id="{4BDB38DC-1AE0-4681-84E6-3C1223D47251}"/>
              </a:ext>
            </a:extLst>
          </p:cNvPr>
          <p:cNvSpPr txBox="1"/>
          <p:nvPr/>
        </p:nvSpPr>
        <p:spPr>
          <a:xfrm>
            <a:off x="314465" y="849597"/>
            <a:ext cx="692805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000" dirty="0">
                <a:solidFill>
                  <a:schemeClr val="accent1"/>
                </a:solidFill>
                <a:latin typeface="Century Gothic" panose="020B0502020202020204" pitchFamily="34" charset="0"/>
              </a:rPr>
              <a:t>03</a:t>
            </a:r>
            <a:endParaRPr lang="zh-CN" altLang="en-US" sz="30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2196672D-8AA6-45A4-BF3B-548A549ACD51}"/>
              </a:ext>
            </a:extLst>
          </p:cNvPr>
          <p:cNvGrpSpPr/>
          <p:nvPr/>
        </p:nvGrpSpPr>
        <p:grpSpPr>
          <a:xfrm>
            <a:off x="1104968" y="739844"/>
            <a:ext cx="3195571" cy="781820"/>
            <a:chOff x="7318011" y="1431342"/>
            <a:chExt cx="4260761" cy="1042427"/>
          </a:xfrm>
        </p:grpSpPr>
        <p:sp>
          <p:nvSpPr>
            <p:cNvPr id="246" name="文本框 245">
              <a:extLst>
                <a:ext uri="{FF2B5EF4-FFF2-40B4-BE49-F238E27FC236}">
                  <a16:creationId xmlns:a16="http://schemas.microsoft.com/office/drawing/2014/main" id="{D4AA07FF-A599-4A59-81C7-02693E61D58B}"/>
                </a:ext>
              </a:extLst>
            </p:cNvPr>
            <p:cNvSpPr txBox="1"/>
            <p:nvPr/>
          </p:nvSpPr>
          <p:spPr>
            <a:xfrm>
              <a:off x="7318011" y="1431342"/>
              <a:ext cx="2161276" cy="69762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功能描述</a:t>
              </a:r>
            </a:p>
          </p:txBody>
        </p:sp>
        <p:sp>
          <p:nvSpPr>
            <p:cNvPr id="247" name="文本框 246">
              <a:extLst>
                <a:ext uri="{FF2B5EF4-FFF2-40B4-BE49-F238E27FC236}">
                  <a16:creationId xmlns:a16="http://schemas.microsoft.com/office/drawing/2014/main" id="{FD522AA1-D161-4E18-A54A-2BC8F4B9DEE1}"/>
                </a:ext>
              </a:extLst>
            </p:cNvPr>
            <p:cNvSpPr txBox="1"/>
            <p:nvPr/>
          </p:nvSpPr>
          <p:spPr>
            <a:xfrm>
              <a:off x="7318011" y="2009197"/>
              <a:ext cx="4260761" cy="46457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Functions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6068145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/>
      <p:bldP spid="2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菱形 3">
            <a:extLst>
              <a:ext uri="{FF2B5EF4-FFF2-40B4-BE49-F238E27FC236}">
                <a16:creationId xmlns:a16="http://schemas.microsoft.com/office/drawing/2014/main" id="{F4657F05-0016-476B-BBDC-AD8419B135F6}"/>
              </a:ext>
            </a:extLst>
          </p:cNvPr>
          <p:cNvSpPr/>
          <p:nvPr/>
        </p:nvSpPr>
        <p:spPr>
          <a:xfrm>
            <a:off x="2152650" y="962089"/>
            <a:ext cx="4838700" cy="4838700"/>
          </a:xfrm>
          <a:prstGeom prst="diamond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48930F41-75C2-4BA3-ACDA-ABAF1155192C}"/>
              </a:ext>
            </a:extLst>
          </p:cNvPr>
          <p:cNvSpPr/>
          <p:nvPr/>
        </p:nvSpPr>
        <p:spPr>
          <a:xfrm>
            <a:off x="0" y="857252"/>
            <a:ext cx="9144000" cy="2429518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8705850 w 12192000"/>
              <a:gd name="connsiteY3" fmla="*/ 3429000 h 3429000"/>
              <a:gd name="connsiteX4" fmla="*/ 8640080 w 12192000"/>
              <a:gd name="connsiteY4" fmla="*/ 3429000 h 3429000"/>
              <a:gd name="connsiteX5" fmla="*/ 3551920 w 12192000"/>
              <a:gd name="connsiteY5" fmla="*/ 3429000 h 3429000"/>
              <a:gd name="connsiteX6" fmla="*/ 3486150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8705850" y="3429000"/>
                </a:lnTo>
                <a:lnTo>
                  <a:pt x="8640080" y="3429000"/>
                </a:lnTo>
                <a:lnTo>
                  <a:pt x="3551920" y="3429000"/>
                </a:lnTo>
                <a:lnTo>
                  <a:pt x="3486150" y="3429000"/>
                </a:lnTo>
                <a:lnTo>
                  <a:pt x="0" y="3429000"/>
                </a:lnTo>
                <a:close/>
              </a:path>
            </a:pathLst>
          </a:custGeom>
          <a:blipFill>
            <a:blip r:embed="rId3"/>
            <a:tile tx="6350" ty="-215900" sx="89000" sy="89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710C9878-BAA2-4599-8AEA-C905075195A4}"/>
              </a:ext>
            </a:extLst>
          </p:cNvPr>
          <p:cNvSpPr/>
          <p:nvPr/>
        </p:nvSpPr>
        <p:spPr>
          <a:xfrm>
            <a:off x="0" y="0"/>
            <a:ext cx="9144000" cy="328677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8705850 w 12192000"/>
              <a:gd name="connsiteY3" fmla="*/ 3429000 h 3429000"/>
              <a:gd name="connsiteX4" fmla="*/ 8640080 w 12192000"/>
              <a:gd name="connsiteY4" fmla="*/ 3429000 h 3429000"/>
              <a:gd name="connsiteX5" fmla="*/ 3551920 w 12192000"/>
              <a:gd name="connsiteY5" fmla="*/ 3429000 h 3429000"/>
              <a:gd name="connsiteX6" fmla="*/ 3486150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8705850" y="3429000"/>
                </a:lnTo>
                <a:lnTo>
                  <a:pt x="8640080" y="3429000"/>
                </a:lnTo>
                <a:lnTo>
                  <a:pt x="3551920" y="3429000"/>
                </a:lnTo>
                <a:lnTo>
                  <a:pt x="3486150" y="3429000"/>
                </a:lnTo>
                <a:lnTo>
                  <a:pt x="0" y="342900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图文框 1">
            <a:extLst>
              <a:ext uri="{FF2B5EF4-FFF2-40B4-BE49-F238E27FC236}">
                <a16:creationId xmlns:a16="http://schemas.microsoft.com/office/drawing/2014/main" id="{8E283B52-0BDB-42FF-9410-3EADFF0C0028}"/>
              </a:ext>
            </a:extLst>
          </p:cNvPr>
          <p:cNvSpPr/>
          <p:nvPr/>
        </p:nvSpPr>
        <p:spPr>
          <a:xfrm>
            <a:off x="3560935" y="1801510"/>
            <a:ext cx="2022134" cy="2932416"/>
          </a:xfrm>
          <a:prstGeom prst="frame">
            <a:avLst>
              <a:gd name="adj1" fmla="val 258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E901845-D95B-4441-B572-926B177F55A2}"/>
              </a:ext>
            </a:extLst>
          </p:cNvPr>
          <p:cNvSpPr txBox="1"/>
          <p:nvPr/>
        </p:nvSpPr>
        <p:spPr>
          <a:xfrm>
            <a:off x="3648075" y="3413358"/>
            <a:ext cx="184785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重点</a:t>
            </a:r>
            <a:endParaRPr lang="en-US" altLang="zh-CN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难点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273E509-5CA4-440A-82C7-7C03CE28F288}"/>
              </a:ext>
            </a:extLst>
          </p:cNvPr>
          <p:cNvSpPr txBox="1"/>
          <p:nvPr/>
        </p:nvSpPr>
        <p:spPr>
          <a:xfrm>
            <a:off x="3648075" y="1969182"/>
            <a:ext cx="184785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Century Gothic" panose="020B0502020202020204" pitchFamily="34" charset="0"/>
              </a:rPr>
              <a:t>04</a:t>
            </a:r>
            <a:endParaRPr lang="zh-CN" altLang="en-US" sz="7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591608B-F8A2-41F6-96E8-C7CD236529C4}"/>
              </a:ext>
            </a:extLst>
          </p:cNvPr>
          <p:cNvSpPr txBox="1"/>
          <p:nvPr/>
        </p:nvSpPr>
        <p:spPr>
          <a:xfrm>
            <a:off x="2152650" y="4816340"/>
            <a:ext cx="4838700" cy="373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rPr>
              <a:t>Difficulties encountered and key techniques</a:t>
            </a: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6CFEF-76EB-494B-95A1-4CDA29686DAF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4857296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7"/>
          <p:cNvGrpSpPr/>
          <p:nvPr/>
        </p:nvGrpSpPr>
        <p:grpSpPr>
          <a:xfrm>
            <a:off x="2837265" y="3104933"/>
            <a:ext cx="329887" cy="45390"/>
            <a:chOff x="4647977" y="2595263"/>
            <a:chExt cx="504373" cy="69398"/>
          </a:xfrm>
          <a:solidFill>
            <a:schemeClr val="bg1">
              <a:lumMod val="65000"/>
            </a:schemeClr>
          </a:solidFill>
        </p:grpSpPr>
        <p:sp>
          <p:nvSpPr>
            <p:cNvPr id="27" name="Oval 8"/>
            <p:cNvSpPr/>
            <p:nvPr/>
          </p:nvSpPr>
          <p:spPr>
            <a:xfrm>
              <a:off x="4647977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8" name="Oval 9"/>
            <p:cNvSpPr/>
            <p:nvPr/>
          </p:nvSpPr>
          <p:spPr>
            <a:xfrm>
              <a:off x="4865465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9" name="Oval 10"/>
            <p:cNvSpPr/>
            <p:nvPr/>
          </p:nvSpPr>
          <p:spPr>
            <a:xfrm>
              <a:off x="5082952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637948" y="3104933"/>
            <a:ext cx="329887" cy="45390"/>
            <a:chOff x="4647977" y="2595263"/>
            <a:chExt cx="504373" cy="69398"/>
          </a:xfrm>
          <a:solidFill>
            <a:schemeClr val="bg1">
              <a:lumMod val="65000"/>
            </a:schemeClr>
          </a:solidFill>
        </p:grpSpPr>
        <p:sp>
          <p:nvSpPr>
            <p:cNvPr id="24" name="Oval 12"/>
            <p:cNvSpPr/>
            <p:nvPr/>
          </p:nvSpPr>
          <p:spPr>
            <a:xfrm>
              <a:off x="4647977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5" name="Oval 13"/>
            <p:cNvSpPr/>
            <p:nvPr/>
          </p:nvSpPr>
          <p:spPr>
            <a:xfrm>
              <a:off x="4865465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6" name="Oval 14"/>
            <p:cNvSpPr/>
            <p:nvPr/>
          </p:nvSpPr>
          <p:spPr>
            <a:xfrm>
              <a:off x="5082952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24152" y="4129648"/>
            <a:ext cx="2258503" cy="722505"/>
            <a:chOff x="8220145" y="2192795"/>
            <a:chExt cx="3011337" cy="963339"/>
          </a:xfrm>
        </p:grpSpPr>
        <p:sp>
          <p:nvSpPr>
            <p:cNvPr id="17" name="矩形 16"/>
            <p:cNvSpPr/>
            <p:nvPr/>
          </p:nvSpPr>
          <p:spPr>
            <a:xfrm>
              <a:off x="8386922" y="2192795"/>
              <a:ext cx="2501950" cy="51706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定制储物柜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220145" y="2658733"/>
              <a:ext cx="3011337" cy="49740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结构设计，反馈控制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265509" y="4129650"/>
            <a:ext cx="2116674" cy="722505"/>
            <a:chOff x="8226781" y="2192795"/>
            <a:chExt cx="2822232" cy="963339"/>
          </a:xfrm>
        </p:grpSpPr>
        <p:sp>
          <p:nvSpPr>
            <p:cNvPr id="20" name="矩形 19"/>
            <p:cNvSpPr/>
            <p:nvPr/>
          </p:nvSpPr>
          <p:spPr>
            <a:xfrm>
              <a:off x="8386922" y="2192795"/>
              <a:ext cx="2501951" cy="51706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安全性处理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226781" y="2658733"/>
              <a:ext cx="2822232" cy="49740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用户信息，失物信息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89726" y="2429890"/>
            <a:ext cx="1395477" cy="1395477"/>
            <a:chOff x="1830459" y="2096852"/>
            <a:chExt cx="1860636" cy="1860636"/>
          </a:xfrm>
        </p:grpSpPr>
        <p:sp>
          <p:nvSpPr>
            <p:cNvPr id="4" name="Oval 1"/>
            <p:cNvSpPr/>
            <p:nvPr/>
          </p:nvSpPr>
          <p:spPr>
            <a:xfrm>
              <a:off x="1830459" y="2096852"/>
              <a:ext cx="1860636" cy="1860636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Arc 2"/>
            <p:cNvSpPr/>
            <p:nvPr/>
          </p:nvSpPr>
          <p:spPr>
            <a:xfrm>
              <a:off x="1830459" y="2096852"/>
              <a:ext cx="1860636" cy="1860636"/>
            </a:xfrm>
            <a:prstGeom prst="arc">
              <a:avLst>
                <a:gd name="adj1" fmla="val 10529000"/>
                <a:gd name="adj2" fmla="val 15122297"/>
              </a:avLst>
            </a:prstGeom>
            <a:ln w="1270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" name="椭圆 1"/>
            <p:cNvSpPr/>
            <p:nvPr/>
          </p:nvSpPr>
          <p:spPr>
            <a:xfrm>
              <a:off x="2126451" y="2365183"/>
              <a:ext cx="1323974" cy="1323974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685592" y="2429890"/>
            <a:ext cx="1395477" cy="1395477"/>
            <a:chOff x="5244994" y="2096852"/>
            <a:chExt cx="1860636" cy="1860636"/>
          </a:xfrm>
        </p:grpSpPr>
        <p:sp>
          <p:nvSpPr>
            <p:cNvPr id="6" name="Oval 3"/>
            <p:cNvSpPr/>
            <p:nvPr/>
          </p:nvSpPr>
          <p:spPr>
            <a:xfrm>
              <a:off x="5244994" y="2096852"/>
              <a:ext cx="1860636" cy="1860636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Arc 4"/>
            <p:cNvSpPr/>
            <p:nvPr/>
          </p:nvSpPr>
          <p:spPr>
            <a:xfrm>
              <a:off x="5244994" y="2096852"/>
              <a:ext cx="1860636" cy="1860636"/>
            </a:xfrm>
            <a:prstGeom prst="arc">
              <a:avLst>
                <a:gd name="adj1" fmla="val 19348155"/>
                <a:gd name="adj2" fmla="val 8179524"/>
              </a:avLst>
            </a:prstGeom>
            <a:ln w="1270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1" name="椭圆 30"/>
            <p:cNvSpPr/>
            <p:nvPr/>
          </p:nvSpPr>
          <p:spPr>
            <a:xfrm>
              <a:off x="5513325" y="2365183"/>
              <a:ext cx="1323974" cy="1323974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5" name="灯片编号占位符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6CFEF-76EB-494B-95A1-4CDA29686DAF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grpSp>
        <p:nvGrpSpPr>
          <p:cNvPr id="40" name="组合 39"/>
          <p:cNvGrpSpPr/>
          <p:nvPr/>
        </p:nvGrpSpPr>
        <p:grpSpPr>
          <a:xfrm>
            <a:off x="5819158" y="4133579"/>
            <a:ext cx="2687616" cy="1003223"/>
            <a:chOff x="7846152" y="2192795"/>
            <a:chExt cx="3583487" cy="1337628"/>
          </a:xfrm>
        </p:grpSpPr>
        <p:sp>
          <p:nvSpPr>
            <p:cNvPr id="41" name="矩形 40"/>
            <p:cNvSpPr/>
            <p:nvPr/>
          </p:nvSpPr>
          <p:spPr>
            <a:xfrm>
              <a:off x="8386922" y="2192795"/>
              <a:ext cx="2501951" cy="51706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图像采集与处理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7846152" y="2658733"/>
              <a:ext cx="3583487" cy="87169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OCR</a:t>
              </a: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，物体分类，人脸检测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524713" y="2433817"/>
            <a:ext cx="1395477" cy="1395477"/>
            <a:chOff x="5244994" y="2096852"/>
            <a:chExt cx="1860636" cy="1860636"/>
          </a:xfrm>
        </p:grpSpPr>
        <p:sp>
          <p:nvSpPr>
            <p:cNvPr id="44" name="Oval 3"/>
            <p:cNvSpPr/>
            <p:nvPr/>
          </p:nvSpPr>
          <p:spPr>
            <a:xfrm>
              <a:off x="5244994" y="2096852"/>
              <a:ext cx="1860636" cy="1860636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5" name="Arc 4"/>
            <p:cNvSpPr/>
            <p:nvPr/>
          </p:nvSpPr>
          <p:spPr>
            <a:xfrm>
              <a:off x="5244994" y="2096852"/>
              <a:ext cx="1860636" cy="1860636"/>
            </a:xfrm>
            <a:prstGeom prst="arc">
              <a:avLst>
                <a:gd name="adj1" fmla="val 16564558"/>
                <a:gd name="adj2" fmla="val 519070"/>
              </a:avLst>
            </a:prstGeom>
            <a:ln w="1270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6" name="椭圆 45"/>
            <p:cNvSpPr/>
            <p:nvPr/>
          </p:nvSpPr>
          <p:spPr>
            <a:xfrm>
              <a:off x="5513325" y="2365183"/>
              <a:ext cx="1323974" cy="1323974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52" name="任意多边形: 形状 13">
            <a:extLst>
              <a:ext uri="{FF2B5EF4-FFF2-40B4-BE49-F238E27FC236}">
                <a16:creationId xmlns:a16="http://schemas.microsoft.com/office/drawing/2014/main" id="{09BC60B5-BD58-41F4-A069-99C4293794D4}"/>
              </a:ext>
            </a:extLst>
          </p:cNvPr>
          <p:cNvSpPr/>
          <p:nvPr/>
        </p:nvSpPr>
        <p:spPr>
          <a:xfrm>
            <a:off x="314465" y="1115054"/>
            <a:ext cx="692805" cy="346403"/>
          </a:xfrm>
          <a:custGeom>
            <a:avLst/>
            <a:gdLst>
              <a:gd name="connsiteX0" fmla="*/ 0 w 923740"/>
              <a:gd name="connsiteY0" fmla="*/ 0 h 461870"/>
              <a:gd name="connsiteX1" fmla="*/ 33227 w 923740"/>
              <a:gd name="connsiteY1" fmla="*/ 0 h 461870"/>
              <a:gd name="connsiteX2" fmla="*/ 33227 w 923740"/>
              <a:gd name="connsiteY2" fmla="*/ 428643 h 461870"/>
              <a:gd name="connsiteX3" fmla="*/ 890513 w 923740"/>
              <a:gd name="connsiteY3" fmla="*/ 428643 h 461870"/>
              <a:gd name="connsiteX4" fmla="*/ 890513 w 923740"/>
              <a:gd name="connsiteY4" fmla="*/ 0 h 461870"/>
              <a:gd name="connsiteX5" fmla="*/ 923740 w 923740"/>
              <a:gd name="connsiteY5" fmla="*/ 0 h 461870"/>
              <a:gd name="connsiteX6" fmla="*/ 923740 w 923740"/>
              <a:gd name="connsiteY6" fmla="*/ 461870 h 461870"/>
              <a:gd name="connsiteX7" fmla="*/ 0 w 923740"/>
              <a:gd name="connsiteY7" fmla="*/ 461870 h 461870"/>
              <a:gd name="connsiteX8" fmla="*/ 0 w 923740"/>
              <a:gd name="connsiteY8" fmla="*/ 0 h 46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740" h="461870">
                <a:moveTo>
                  <a:pt x="0" y="0"/>
                </a:moveTo>
                <a:lnTo>
                  <a:pt x="33227" y="0"/>
                </a:lnTo>
                <a:lnTo>
                  <a:pt x="33227" y="428643"/>
                </a:lnTo>
                <a:lnTo>
                  <a:pt x="890513" y="428643"/>
                </a:lnTo>
                <a:lnTo>
                  <a:pt x="890513" y="0"/>
                </a:lnTo>
                <a:lnTo>
                  <a:pt x="923740" y="0"/>
                </a:lnTo>
                <a:lnTo>
                  <a:pt x="923740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53" name="任意多边形: 形状 14">
            <a:extLst>
              <a:ext uri="{FF2B5EF4-FFF2-40B4-BE49-F238E27FC236}">
                <a16:creationId xmlns:a16="http://schemas.microsoft.com/office/drawing/2014/main" id="{C13208A6-8D3F-44DD-9B19-F6042DF2E46D}"/>
              </a:ext>
            </a:extLst>
          </p:cNvPr>
          <p:cNvSpPr/>
          <p:nvPr/>
        </p:nvSpPr>
        <p:spPr>
          <a:xfrm>
            <a:off x="314465" y="768652"/>
            <a:ext cx="692805" cy="346403"/>
          </a:xfrm>
          <a:custGeom>
            <a:avLst/>
            <a:gdLst>
              <a:gd name="connsiteX0" fmla="*/ 0 w 923740"/>
              <a:gd name="connsiteY0" fmla="*/ 0 h 461870"/>
              <a:gd name="connsiteX1" fmla="*/ 923740 w 923740"/>
              <a:gd name="connsiteY1" fmla="*/ 0 h 461870"/>
              <a:gd name="connsiteX2" fmla="*/ 923740 w 923740"/>
              <a:gd name="connsiteY2" fmla="*/ 461870 h 461870"/>
              <a:gd name="connsiteX3" fmla="*/ 890513 w 923740"/>
              <a:gd name="connsiteY3" fmla="*/ 461870 h 461870"/>
              <a:gd name="connsiteX4" fmla="*/ 890513 w 923740"/>
              <a:gd name="connsiteY4" fmla="*/ 33227 h 461870"/>
              <a:gd name="connsiteX5" fmla="*/ 33227 w 923740"/>
              <a:gd name="connsiteY5" fmla="*/ 33227 h 461870"/>
              <a:gd name="connsiteX6" fmla="*/ 33227 w 923740"/>
              <a:gd name="connsiteY6" fmla="*/ 461870 h 461870"/>
              <a:gd name="connsiteX7" fmla="*/ 0 w 923740"/>
              <a:gd name="connsiteY7" fmla="*/ 461870 h 461870"/>
              <a:gd name="connsiteX8" fmla="*/ 0 w 923740"/>
              <a:gd name="connsiteY8" fmla="*/ 0 h 46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740" h="461870">
                <a:moveTo>
                  <a:pt x="0" y="0"/>
                </a:moveTo>
                <a:lnTo>
                  <a:pt x="923740" y="0"/>
                </a:lnTo>
                <a:lnTo>
                  <a:pt x="923740" y="461870"/>
                </a:lnTo>
                <a:lnTo>
                  <a:pt x="890513" y="461870"/>
                </a:lnTo>
                <a:lnTo>
                  <a:pt x="890513" y="33227"/>
                </a:lnTo>
                <a:lnTo>
                  <a:pt x="33227" y="33227"/>
                </a:lnTo>
                <a:lnTo>
                  <a:pt x="33227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4BDB38DC-1AE0-4681-84E6-3C1223D47251}"/>
              </a:ext>
            </a:extLst>
          </p:cNvPr>
          <p:cNvSpPr txBox="1"/>
          <p:nvPr/>
        </p:nvSpPr>
        <p:spPr>
          <a:xfrm>
            <a:off x="314465" y="849597"/>
            <a:ext cx="692805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0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04</a:t>
            </a:r>
            <a:endParaRPr lang="zh-CN" altLang="en-US" sz="30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2196672D-8AA6-45A4-BF3B-548A549ACD51}"/>
              </a:ext>
            </a:extLst>
          </p:cNvPr>
          <p:cNvGrpSpPr/>
          <p:nvPr/>
        </p:nvGrpSpPr>
        <p:grpSpPr>
          <a:xfrm>
            <a:off x="1104968" y="739844"/>
            <a:ext cx="3195571" cy="781820"/>
            <a:chOff x="7318011" y="1431342"/>
            <a:chExt cx="4260761" cy="1042427"/>
          </a:xfrm>
        </p:grpSpPr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D4AA07FF-A599-4A59-81C7-02693E61D58B}"/>
                </a:ext>
              </a:extLst>
            </p:cNvPr>
            <p:cNvSpPr txBox="1"/>
            <p:nvPr/>
          </p:nvSpPr>
          <p:spPr>
            <a:xfrm>
              <a:off x="7318011" y="1431342"/>
              <a:ext cx="2161276" cy="69762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重点难点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FD522AA1-D161-4E18-A54A-2BC8F4B9DEE1}"/>
                </a:ext>
              </a:extLst>
            </p:cNvPr>
            <p:cNvSpPr txBox="1"/>
            <p:nvPr/>
          </p:nvSpPr>
          <p:spPr>
            <a:xfrm>
              <a:off x="7318011" y="2009197"/>
              <a:ext cx="4260761" cy="46457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600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Difficulties</a:t>
              </a:r>
              <a:endParaRPr lang="en-US" altLang="zh-CN" sz="16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923693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6CFEF-76EB-494B-95A1-4CDA29686DAF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grpSp>
        <p:nvGrpSpPr>
          <p:cNvPr id="68" name="组合 67"/>
          <p:cNvGrpSpPr/>
          <p:nvPr/>
        </p:nvGrpSpPr>
        <p:grpSpPr>
          <a:xfrm>
            <a:off x="4634301" y="2630881"/>
            <a:ext cx="373736" cy="373736"/>
            <a:chOff x="1830459" y="2096852"/>
            <a:chExt cx="1860636" cy="1860636"/>
          </a:xfrm>
        </p:grpSpPr>
        <p:sp>
          <p:nvSpPr>
            <p:cNvPr id="69" name="Oval 1"/>
            <p:cNvSpPr/>
            <p:nvPr/>
          </p:nvSpPr>
          <p:spPr>
            <a:xfrm>
              <a:off x="1830459" y="2096852"/>
              <a:ext cx="1860636" cy="1860636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0" name="Arc 2"/>
            <p:cNvSpPr/>
            <p:nvPr/>
          </p:nvSpPr>
          <p:spPr>
            <a:xfrm>
              <a:off x="1830459" y="2096852"/>
              <a:ext cx="1860636" cy="1860636"/>
            </a:xfrm>
            <a:prstGeom prst="arc">
              <a:avLst>
                <a:gd name="adj1" fmla="val 10529000"/>
                <a:gd name="adj2" fmla="val 15122297"/>
              </a:avLst>
            </a:prstGeom>
            <a:ln w="1270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1" name="椭圆 70"/>
            <p:cNvSpPr/>
            <p:nvPr/>
          </p:nvSpPr>
          <p:spPr>
            <a:xfrm>
              <a:off x="2126451" y="2365183"/>
              <a:ext cx="1323974" cy="1323974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5156734" y="2628217"/>
            <a:ext cx="224572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结构设计</a:t>
            </a:r>
          </a:p>
        </p:txBody>
      </p:sp>
      <p:grpSp>
        <p:nvGrpSpPr>
          <p:cNvPr id="73" name="组合 72"/>
          <p:cNvGrpSpPr/>
          <p:nvPr/>
        </p:nvGrpSpPr>
        <p:grpSpPr>
          <a:xfrm>
            <a:off x="4634301" y="4173058"/>
            <a:ext cx="373736" cy="373736"/>
            <a:chOff x="1830459" y="2096852"/>
            <a:chExt cx="1860636" cy="1860636"/>
          </a:xfrm>
        </p:grpSpPr>
        <p:sp>
          <p:nvSpPr>
            <p:cNvPr id="74" name="Oval 1"/>
            <p:cNvSpPr/>
            <p:nvPr/>
          </p:nvSpPr>
          <p:spPr>
            <a:xfrm>
              <a:off x="1830459" y="2096852"/>
              <a:ext cx="1860636" cy="1860636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5" name="Arc 2"/>
            <p:cNvSpPr/>
            <p:nvPr/>
          </p:nvSpPr>
          <p:spPr>
            <a:xfrm>
              <a:off x="1830459" y="2096852"/>
              <a:ext cx="1860636" cy="1860636"/>
            </a:xfrm>
            <a:prstGeom prst="arc">
              <a:avLst>
                <a:gd name="adj1" fmla="val 10529000"/>
                <a:gd name="adj2" fmla="val 15122297"/>
              </a:avLst>
            </a:prstGeom>
            <a:ln w="1270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6" name="椭圆 75"/>
            <p:cNvSpPr/>
            <p:nvPr/>
          </p:nvSpPr>
          <p:spPr>
            <a:xfrm>
              <a:off x="2126451" y="2365183"/>
              <a:ext cx="1323974" cy="1323974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77" name="文本框 76"/>
          <p:cNvSpPr txBox="1"/>
          <p:nvPr/>
        </p:nvSpPr>
        <p:spPr>
          <a:xfrm>
            <a:off x="5156734" y="4170394"/>
            <a:ext cx="224572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反馈控制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5156734" y="3088754"/>
            <a:ext cx="187233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128585" indent="-12858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正多边形结构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128585" indent="-12858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围绕中轴旋转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5156733" y="4654374"/>
            <a:ext cx="245085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128585" indent="-12858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步进电机驱动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128585" indent="-12858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光电传感器反馈位置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j-ea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464877" y="2121771"/>
            <a:ext cx="2394620" cy="3691882"/>
            <a:chOff x="6466035" y="311521"/>
            <a:chExt cx="2438451" cy="3759455"/>
          </a:xfrm>
        </p:grpSpPr>
        <p:sp>
          <p:nvSpPr>
            <p:cNvPr id="60" name="十边形 59"/>
            <p:cNvSpPr/>
            <p:nvPr/>
          </p:nvSpPr>
          <p:spPr>
            <a:xfrm>
              <a:off x="6551687" y="689148"/>
              <a:ext cx="2352799" cy="1177262"/>
            </a:xfrm>
            <a:prstGeom prst="decagon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/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6546537" y="2213662"/>
              <a:ext cx="2357949" cy="1179839"/>
              <a:chOff x="7862472" y="1421179"/>
              <a:chExt cx="1582093" cy="791626"/>
            </a:xfrm>
            <a:solidFill>
              <a:schemeClr val="bg1"/>
            </a:solidFill>
          </p:grpSpPr>
          <p:sp>
            <p:nvSpPr>
              <p:cNvPr id="94" name="十边形 93"/>
              <p:cNvSpPr/>
              <p:nvPr/>
            </p:nvSpPr>
            <p:spPr>
              <a:xfrm>
                <a:off x="7862472" y="1421179"/>
                <a:ext cx="1582093" cy="791626"/>
              </a:xfrm>
              <a:prstGeom prst="decagon">
                <a:avLst/>
              </a:prstGeom>
              <a:grp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95" name="直接连接符 94"/>
              <p:cNvCxnSpPr>
                <a:stCxn id="94" idx="8"/>
                <a:endCxn id="94" idx="3"/>
              </p:cNvCxnSpPr>
              <p:nvPr/>
            </p:nvCxnSpPr>
            <p:spPr>
              <a:xfrm>
                <a:off x="8409072" y="1421180"/>
                <a:ext cx="488893" cy="791624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>
                <a:stCxn id="94" idx="9"/>
                <a:endCxn id="94" idx="4"/>
              </p:cNvCxnSpPr>
              <p:nvPr/>
            </p:nvCxnSpPr>
            <p:spPr>
              <a:xfrm flipH="1">
                <a:off x="8409072" y="1421180"/>
                <a:ext cx="488893" cy="791624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>
                <a:stCxn id="94" idx="7"/>
                <a:endCxn id="94" idx="2"/>
              </p:cNvCxnSpPr>
              <p:nvPr/>
            </p:nvCxnSpPr>
            <p:spPr>
              <a:xfrm>
                <a:off x="8013548" y="1572367"/>
                <a:ext cx="1279941" cy="489250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/>
              <p:cNvCxnSpPr>
                <a:stCxn id="94" idx="6"/>
                <a:endCxn id="94" idx="1"/>
              </p:cNvCxnSpPr>
              <p:nvPr/>
            </p:nvCxnSpPr>
            <p:spPr>
              <a:xfrm>
                <a:off x="7862472" y="1816992"/>
                <a:ext cx="1582093" cy="0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/>
              <p:cNvCxnSpPr>
                <a:stCxn id="94" idx="5"/>
                <a:endCxn id="94" idx="0"/>
              </p:cNvCxnSpPr>
              <p:nvPr/>
            </p:nvCxnSpPr>
            <p:spPr>
              <a:xfrm flipV="1">
                <a:off x="8013548" y="1572367"/>
                <a:ext cx="1279941" cy="489250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直接连接符 79"/>
            <p:cNvCxnSpPr/>
            <p:nvPr/>
          </p:nvCxnSpPr>
          <p:spPr>
            <a:xfrm>
              <a:off x="7725511" y="1866410"/>
              <a:ext cx="0" cy="93585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7723778" y="3393499"/>
              <a:ext cx="0" cy="67747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>
              <a:off x="7723778" y="311521"/>
              <a:ext cx="0" cy="93585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平行四边形 82"/>
            <p:cNvSpPr/>
            <p:nvPr/>
          </p:nvSpPr>
          <p:spPr>
            <a:xfrm rot="16200000">
              <a:off x="7712272" y="2209268"/>
              <a:ext cx="1028052" cy="882378"/>
            </a:xfrm>
            <a:prstGeom prst="parallelogram">
              <a:avLst>
                <a:gd name="adj" fmla="val 39771"/>
              </a:avLst>
            </a:prstGeom>
            <a:solidFill>
              <a:srgbClr val="01A8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/>
            </a:p>
          </p:txBody>
        </p:sp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919" y="2932241"/>
              <a:ext cx="399913" cy="478814"/>
            </a:xfrm>
            <a:prstGeom prst="rect">
              <a:avLst/>
            </a:prstGeom>
            <a:scene3d>
              <a:camera prst="isometricTopUp"/>
              <a:lightRig rig="threePt" dir="t"/>
            </a:scene3d>
          </p:spPr>
        </p:pic>
        <p:pic>
          <p:nvPicPr>
            <p:cNvPr id="85" name="图片 8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0283" y="2706020"/>
              <a:ext cx="842621" cy="399505"/>
            </a:xfrm>
            <a:prstGeom prst="rect">
              <a:avLst/>
            </a:prstGeom>
            <a:solidFill>
              <a:schemeClr val="bg1"/>
            </a:solidFill>
            <a:scene3d>
              <a:camera prst="isometricLeftDown"/>
              <a:lightRig rig="threePt" dir="t"/>
            </a:scene3d>
          </p:spPr>
        </p:pic>
        <p:sp>
          <p:nvSpPr>
            <p:cNvPr id="86" name="平行四边形 85"/>
            <p:cNvSpPr/>
            <p:nvPr/>
          </p:nvSpPr>
          <p:spPr>
            <a:xfrm rot="17482268">
              <a:off x="5985928" y="2203166"/>
              <a:ext cx="1579936" cy="602928"/>
            </a:xfrm>
            <a:prstGeom prst="parallelogram">
              <a:avLst>
                <a:gd name="adj" fmla="val 0"/>
              </a:avLst>
            </a:prstGeom>
            <a:solidFill>
              <a:schemeClr val="bg1"/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350" dirty="0">
                  <a:solidFill>
                    <a:srgbClr val="01A89E"/>
                  </a:solidFill>
                </a:rPr>
                <a:t>DOOR</a:t>
              </a:r>
              <a:endParaRPr lang="zh-CN" altLang="en-US" sz="1350" dirty="0">
                <a:solidFill>
                  <a:srgbClr val="01A89E"/>
                </a:solidFill>
              </a:endParaRPr>
            </a:p>
          </p:txBody>
        </p:sp>
        <p:sp>
          <p:nvSpPr>
            <p:cNvPr id="87" name="下弧形箭头 86"/>
            <p:cNvSpPr/>
            <p:nvPr/>
          </p:nvSpPr>
          <p:spPr>
            <a:xfrm rot="1512223">
              <a:off x="6466035" y="3385991"/>
              <a:ext cx="410092" cy="241934"/>
            </a:xfrm>
            <a:prstGeom prst="curvedUpArrow">
              <a:avLst/>
            </a:prstGeom>
            <a:solidFill>
              <a:srgbClr val="01A8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88" name="八边形 87"/>
            <p:cNvSpPr/>
            <p:nvPr/>
          </p:nvSpPr>
          <p:spPr>
            <a:xfrm>
              <a:off x="6912450" y="1501252"/>
              <a:ext cx="135348" cy="122492"/>
            </a:xfrm>
            <a:prstGeom prst="octagon">
              <a:avLst/>
            </a:prstGeom>
            <a:solidFill>
              <a:srgbClr val="01A8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89" name="八边形 88"/>
            <p:cNvSpPr/>
            <p:nvPr/>
          </p:nvSpPr>
          <p:spPr>
            <a:xfrm>
              <a:off x="7222415" y="1605863"/>
              <a:ext cx="135348" cy="122492"/>
            </a:xfrm>
            <a:prstGeom prst="octagon">
              <a:avLst/>
            </a:prstGeom>
            <a:solidFill>
              <a:srgbClr val="01A8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447100" y="5307830"/>
            <a:ext cx="505823" cy="511089"/>
            <a:chOff x="9605373" y="451556"/>
            <a:chExt cx="1298951" cy="1312477"/>
          </a:xfrm>
          <a:solidFill>
            <a:srgbClr val="01A89E"/>
          </a:solidFill>
          <a:scene3d>
            <a:camera prst="isometricTopUp"/>
            <a:lightRig rig="threePt" dir="t"/>
          </a:scene3d>
        </p:grpSpPr>
        <p:sp>
          <p:nvSpPr>
            <p:cNvPr id="54" name="椭圆 53"/>
            <p:cNvSpPr/>
            <p:nvPr/>
          </p:nvSpPr>
          <p:spPr>
            <a:xfrm>
              <a:off x="9719733" y="553156"/>
              <a:ext cx="1106311" cy="1106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55" name="矩形 54"/>
            <p:cNvSpPr/>
            <p:nvPr/>
          </p:nvSpPr>
          <p:spPr>
            <a:xfrm>
              <a:off x="10119277" y="451556"/>
              <a:ext cx="316633" cy="1298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56" name="矩形 55"/>
            <p:cNvSpPr/>
            <p:nvPr/>
          </p:nvSpPr>
          <p:spPr>
            <a:xfrm rot="2700000">
              <a:off x="10096532" y="453038"/>
              <a:ext cx="316633" cy="1298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58" name="矩形 57"/>
            <p:cNvSpPr/>
            <p:nvPr/>
          </p:nvSpPr>
          <p:spPr>
            <a:xfrm rot="5400000">
              <a:off x="10096531" y="423685"/>
              <a:ext cx="316633" cy="1298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59" name="矩形 58"/>
            <p:cNvSpPr/>
            <p:nvPr/>
          </p:nvSpPr>
          <p:spPr>
            <a:xfrm rot="8100000">
              <a:off x="10101375" y="465083"/>
              <a:ext cx="316633" cy="1298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49" name="组合 48"/>
          <p:cNvGrpSpPr/>
          <p:nvPr/>
        </p:nvGrpSpPr>
        <p:grpSpPr>
          <a:xfrm rot="20286107">
            <a:off x="3494445" y="3480286"/>
            <a:ext cx="98492" cy="250215"/>
            <a:chOff x="9124312" y="-157163"/>
            <a:chExt cx="223089" cy="566753"/>
          </a:xfrm>
          <a:solidFill>
            <a:srgbClr val="01A89E"/>
          </a:solidFill>
        </p:grpSpPr>
        <p:sp>
          <p:nvSpPr>
            <p:cNvPr id="50" name="矩形 49"/>
            <p:cNvSpPr/>
            <p:nvPr/>
          </p:nvSpPr>
          <p:spPr>
            <a:xfrm>
              <a:off x="9133113" y="0"/>
              <a:ext cx="202798" cy="3181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51" name="椭圆 50"/>
            <p:cNvSpPr/>
            <p:nvPr/>
          </p:nvSpPr>
          <p:spPr>
            <a:xfrm>
              <a:off x="9124312" y="186501"/>
              <a:ext cx="223089" cy="2230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/>
            </a:p>
          </p:txBody>
        </p:sp>
        <p:cxnSp>
          <p:nvCxnSpPr>
            <p:cNvPr id="52" name="直接连接符 51"/>
            <p:cNvCxnSpPr/>
            <p:nvPr/>
          </p:nvCxnSpPr>
          <p:spPr>
            <a:xfrm flipV="1">
              <a:off x="9298806" y="-157163"/>
              <a:ext cx="0" cy="162807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V="1">
              <a:off x="9169556" y="-157163"/>
              <a:ext cx="0" cy="162807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下弧形箭头 99"/>
          <p:cNvSpPr/>
          <p:nvPr/>
        </p:nvSpPr>
        <p:spPr>
          <a:xfrm>
            <a:off x="2408526" y="5213628"/>
            <a:ext cx="597019" cy="156003"/>
          </a:xfrm>
          <a:prstGeom prst="curvedUpArrow">
            <a:avLst/>
          </a:prstGeom>
          <a:solidFill>
            <a:srgbClr val="01A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2" name="任意多边形: 形状 13">
            <a:extLst>
              <a:ext uri="{FF2B5EF4-FFF2-40B4-BE49-F238E27FC236}">
                <a16:creationId xmlns:a16="http://schemas.microsoft.com/office/drawing/2014/main" id="{09BC60B5-BD58-41F4-A069-99C4293794D4}"/>
              </a:ext>
            </a:extLst>
          </p:cNvPr>
          <p:cNvSpPr/>
          <p:nvPr/>
        </p:nvSpPr>
        <p:spPr>
          <a:xfrm>
            <a:off x="314465" y="1115054"/>
            <a:ext cx="692805" cy="346403"/>
          </a:xfrm>
          <a:custGeom>
            <a:avLst/>
            <a:gdLst>
              <a:gd name="connsiteX0" fmla="*/ 0 w 923740"/>
              <a:gd name="connsiteY0" fmla="*/ 0 h 461870"/>
              <a:gd name="connsiteX1" fmla="*/ 33227 w 923740"/>
              <a:gd name="connsiteY1" fmla="*/ 0 h 461870"/>
              <a:gd name="connsiteX2" fmla="*/ 33227 w 923740"/>
              <a:gd name="connsiteY2" fmla="*/ 428643 h 461870"/>
              <a:gd name="connsiteX3" fmla="*/ 890513 w 923740"/>
              <a:gd name="connsiteY3" fmla="*/ 428643 h 461870"/>
              <a:gd name="connsiteX4" fmla="*/ 890513 w 923740"/>
              <a:gd name="connsiteY4" fmla="*/ 0 h 461870"/>
              <a:gd name="connsiteX5" fmla="*/ 923740 w 923740"/>
              <a:gd name="connsiteY5" fmla="*/ 0 h 461870"/>
              <a:gd name="connsiteX6" fmla="*/ 923740 w 923740"/>
              <a:gd name="connsiteY6" fmla="*/ 461870 h 461870"/>
              <a:gd name="connsiteX7" fmla="*/ 0 w 923740"/>
              <a:gd name="connsiteY7" fmla="*/ 461870 h 461870"/>
              <a:gd name="connsiteX8" fmla="*/ 0 w 923740"/>
              <a:gd name="connsiteY8" fmla="*/ 0 h 46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740" h="461870">
                <a:moveTo>
                  <a:pt x="0" y="0"/>
                </a:moveTo>
                <a:lnTo>
                  <a:pt x="33227" y="0"/>
                </a:lnTo>
                <a:lnTo>
                  <a:pt x="33227" y="428643"/>
                </a:lnTo>
                <a:lnTo>
                  <a:pt x="890513" y="428643"/>
                </a:lnTo>
                <a:lnTo>
                  <a:pt x="890513" y="0"/>
                </a:lnTo>
                <a:lnTo>
                  <a:pt x="923740" y="0"/>
                </a:lnTo>
                <a:lnTo>
                  <a:pt x="923740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63" name="任意多边形: 形状 14">
            <a:extLst>
              <a:ext uri="{FF2B5EF4-FFF2-40B4-BE49-F238E27FC236}">
                <a16:creationId xmlns:a16="http://schemas.microsoft.com/office/drawing/2014/main" id="{C13208A6-8D3F-44DD-9B19-F6042DF2E46D}"/>
              </a:ext>
            </a:extLst>
          </p:cNvPr>
          <p:cNvSpPr/>
          <p:nvPr/>
        </p:nvSpPr>
        <p:spPr>
          <a:xfrm>
            <a:off x="314465" y="768652"/>
            <a:ext cx="692805" cy="346403"/>
          </a:xfrm>
          <a:custGeom>
            <a:avLst/>
            <a:gdLst>
              <a:gd name="connsiteX0" fmla="*/ 0 w 923740"/>
              <a:gd name="connsiteY0" fmla="*/ 0 h 461870"/>
              <a:gd name="connsiteX1" fmla="*/ 923740 w 923740"/>
              <a:gd name="connsiteY1" fmla="*/ 0 h 461870"/>
              <a:gd name="connsiteX2" fmla="*/ 923740 w 923740"/>
              <a:gd name="connsiteY2" fmla="*/ 461870 h 461870"/>
              <a:gd name="connsiteX3" fmla="*/ 890513 w 923740"/>
              <a:gd name="connsiteY3" fmla="*/ 461870 h 461870"/>
              <a:gd name="connsiteX4" fmla="*/ 890513 w 923740"/>
              <a:gd name="connsiteY4" fmla="*/ 33227 h 461870"/>
              <a:gd name="connsiteX5" fmla="*/ 33227 w 923740"/>
              <a:gd name="connsiteY5" fmla="*/ 33227 h 461870"/>
              <a:gd name="connsiteX6" fmla="*/ 33227 w 923740"/>
              <a:gd name="connsiteY6" fmla="*/ 461870 h 461870"/>
              <a:gd name="connsiteX7" fmla="*/ 0 w 923740"/>
              <a:gd name="connsiteY7" fmla="*/ 461870 h 461870"/>
              <a:gd name="connsiteX8" fmla="*/ 0 w 923740"/>
              <a:gd name="connsiteY8" fmla="*/ 0 h 46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740" h="461870">
                <a:moveTo>
                  <a:pt x="0" y="0"/>
                </a:moveTo>
                <a:lnTo>
                  <a:pt x="923740" y="0"/>
                </a:lnTo>
                <a:lnTo>
                  <a:pt x="923740" y="461870"/>
                </a:lnTo>
                <a:lnTo>
                  <a:pt x="890513" y="461870"/>
                </a:lnTo>
                <a:lnTo>
                  <a:pt x="890513" y="33227"/>
                </a:lnTo>
                <a:lnTo>
                  <a:pt x="33227" y="33227"/>
                </a:lnTo>
                <a:lnTo>
                  <a:pt x="33227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4BDB38DC-1AE0-4681-84E6-3C1223D47251}"/>
              </a:ext>
            </a:extLst>
          </p:cNvPr>
          <p:cNvSpPr txBox="1"/>
          <p:nvPr/>
        </p:nvSpPr>
        <p:spPr>
          <a:xfrm>
            <a:off x="314465" y="849597"/>
            <a:ext cx="692805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0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04</a:t>
            </a:r>
            <a:endParaRPr lang="zh-CN" altLang="en-US" sz="30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2196672D-8AA6-45A4-BF3B-548A549ACD51}"/>
              </a:ext>
            </a:extLst>
          </p:cNvPr>
          <p:cNvGrpSpPr/>
          <p:nvPr/>
        </p:nvGrpSpPr>
        <p:grpSpPr>
          <a:xfrm>
            <a:off x="1104968" y="739844"/>
            <a:ext cx="3195571" cy="781820"/>
            <a:chOff x="7318011" y="1431342"/>
            <a:chExt cx="4260761" cy="1042427"/>
          </a:xfrm>
        </p:grpSpPr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D4AA07FF-A599-4A59-81C7-02693E61D58B}"/>
                </a:ext>
              </a:extLst>
            </p:cNvPr>
            <p:cNvSpPr txBox="1"/>
            <p:nvPr/>
          </p:nvSpPr>
          <p:spPr>
            <a:xfrm>
              <a:off x="7318011" y="1431342"/>
              <a:ext cx="2161276" cy="69762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重点难点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FD522AA1-D161-4E18-A54A-2BC8F4B9DEE1}"/>
                </a:ext>
              </a:extLst>
            </p:cNvPr>
            <p:cNvSpPr txBox="1"/>
            <p:nvPr/>
          </p:nvSpPr>
          <p:spPr>
            <a:xfrm>
              <a:off x="7318011" y="2009197"/>
              <a:ext cx="4260761" cy="46457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600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Difficulties</a:t>
              </a:r>
              <a:endParaRPr lang="en-US" altLang="zh-CN" sz="16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93" name="文本框 92"/>
          <p:cNvSpPr txBox="1"/>
          <p:nvPr/>
        </p:nvSpPr>
        <p:spPr>
          <a:xfrm>
            <a:off x="7388556" y="1101332"/>
            <a:ext cx="133727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安全性处理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7164894" y="1621400"/>
            <a:ext cx="178459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图像采集与处理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7198020" y="584117"/>
            <a:ext cx="1718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定制储物柜</a:t>
            </a:r>
            <a:endParaRPr lang="zh-CN" alt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449788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DC422CE3-C057-4955-BC7E-22A351A9F6BE}"/>
              </a:ext>
            </a:extLst>
          </p:cNvPr>
          <p:cNvSpPr/>
          <p:nvPr/>
        </p:nvSpPr>
        <p:spPr>
          <a:xfrm>
            <a:off x="0" y="2962276"/>
            <a:ext cx="9144000" cy="3895724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8705850 w 12192000"/>
              <a:gd name="connsiteY3" fmla="*/ 3429000 h 3429000"/>
              <a:gd name="connsiteX4" fmla="*/ 8640080 w 12192000"/>
              <a:gd name="connsiteY4" fmla="*/ 3429000 h 3429000"/>
              <a:gd name="connsiteX5" fmla="*/ 3551920 w 12192000"/>
              <a:gd name="connsiteY5" fmla="*/ 3429000 h 3429000"/>
              <a:gd name="connsiteX6" fmla="*/ 3486150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8705850" y="3429000"/>
                </a:lnTo>
                <a:lnTo>
                  <a:pt x="8640080" y="3429000"/>
                </a:lnTo>
                <a:lnTo>
                  <a:pt x="3551920" y="3429000"/>
                </a:lnTo>
                <a:lnTo>
                  <a:pt x="348615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F2D3412-8F6C-4995-BF25-331F25E0BCE5}"/>
              </a:ext>
            </a:extLst>
          </p:cNvPr>
          <p:cNvGrpSpPr/>
          <p:nvPr/>
        </p:nvGrpSpPr>
        <p:grpSpPr>
          <a:xfrm>
            <a:off x="857251" y="1372792"/>
            <a:ext cx="1056084" cy="2855120"/>
            <a:chOff x="1143001" y="687388"/>
            <a:chExt cx="1408112" cy="3806826"/>
          </a:xfrm>
        </p:grpSpPr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4C203796-35A1-4F09-8F93-65E0CB3F1C91}"/>
                </a:ext>
              </a:extLst>
            </p:cNvPr>
            <p:cNvSpPr/>
            <p:nvPr/>
          </p:nvSpPr>
          <p:spPr>
            <a:xfrm>
              <a:off x="1143001" y="2806701"/>
              <a:ext cx="1408112" cy="1687513"/>
            </a:xfrm>
            <a:custGeom>
              <a:avLst/>
              <a:gdLst>
                <a:gd name="connsiteX0" fmla="*/ 0 w 1408112"/>
                <a:gd name="connsiteY0" fmla="*/ 0 h 1687513"/>
                <a:gd name="connsiteX1" fmla="*/ 60577 w 1408112"/>
                <a:gd name="connsiteY1" fmla="*/ 0 h 1687513"/>
                <a:gd name="connsiteX2" fmla="*/ 60577 w 1408112"/>
                <a:gd name="connsiteY2" fmla="*/ 1626936 h 1687513"/>
                <a:gd name="connsiteX3" fmla="*/ 1347535 w 1408112"/>
                <a:gd name="connsiteY3" fmla="*/ 1626936 h 1687513"/>
                <a:gd name="connsiteX4" fmla="*/ 1347535 w 1408112"/>
                <a:gd name="connsiteY4" fmla="*/ 0 h 1687513"/>
                <a:gd name="connsiteX5" fmla="*/ 1408112 w 1408112"/>
                <a:gd name="connsiteY5" fmla="*/ 0 h 1687513"/>
                <a:gd name="connsiteX6" fmla="*/ 1408112 w 1408112"/>
                <a:gd name="connsiteY6" fmla="*/ 1687513 h 1687513"/>
                <a:gd name="connsiteX7" fmla="*/ 0 w 1408112"/>
                <a:gd name="connsiteY7" fmla="*/ 1687513 h 1687513"/>
                <a:gd name="connsiteX8" fmla="*/ 0 w 1408112"/>
                <a:gd name="connsiteY8" fmla="*/ 0 h 168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8112" h="1687513">
                  <a:moveTo>
                    <a:pt x="0" y="0"/>
                  </a:moveTo>
                  <a:lnTo>
                    <a:pt x="60577" y="0"/>
                  </a:lnTo>
                  <a:lnTo>
                    <a:pt x="60577" y="1626936"/>
                  </a:lnTo>
                  <a:lnTo>
                    <a:pt x="1347535" y="1626936"/>
                  </a:lnTo>
                  <a:lnTo>
                    <a:pt x="1347535" y="0"/>
                  </a:lnTo>
                  <a:lnTo>
                    <a:pt x="1408112" y="0"/>
                  </a:lnTo>
                  <a:lnTo>
                    <a:pt x="1408112" y="1687513"/>
                  </a:lnTo>
                  <a:lnTo>
                    <a:pt x="0" y="1687513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07384020-939D-48AA-A8DA-6F3646FBF53E}"/>
                </a:ext>
              </a:extLst>
            </p:cNvPr>
            <p:cNvSpPr/>
            <p:nvPr/>
          </p:nvSpPr>
          <p:spPr>
            <a:xfrm>
              <a:off x="1143001" y="687388"/>
              <a:ext cx="1408112" cy="2119313"/>
            </a:xfrm>
            <a:custGeom>
              <a:avLst/>
              <a:gdLst>
                <a:gd name="connsiteX0" fmla="*/ 0 w 1408112"/>
                <a:gd name="connsiteY0" fmla="*/ 0 h 2119313"/>
                <a:gd name="connsiteX1" fmla="*/ 1408112 w 1408112"/>
                <a:gd name="connsiteY1" fmla="*/ 0 h 2119313"/>
                <a:gd name="connsiteX2" fmla="*/ 1408112 w 1408112"/>
                <a:gd name="connsiteY2" fmla="*/ 2119313 h 2119313"/>
                <a:gd name="connsiteX3" fmla="*/ 1347535 w 1408112"/>
                <a:gd name="connsiteY3" fmla="*/ 2119313 h 2119313"/>
                <a:gd name="connsiteX4" fmla="*/ 1347535 w 1408112"/>
                <a:gd name="connsiteY4" fmla="*/ 60577 h 2119313"/>
                <a:gd name="connsiteX5" fmla="*/ 60577 w 1408112"/>
                <a:gd name="connsiteY5" fmla="*/ 60577 h 2119313"/>
                <a:gd name="connsiteX6" fmla="*/ 60577 w 1408112"/>
                <a:gd name="connsiteY6" fmla="*/ 2119313 h 2119313"/>
                <a:gd name="connsiteX7" fmla="*/ 0 w 1408112"/>
                <a:gd name="connsiteY7" fmla="*/ 2119313 h 2119313"/>
                <a:gd name="connsiteX8" fmla="*/ 0 w 1408112"/>
                <a:gd name="connsiteY8" fmla="*/ 0 h 211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8112" h="2119313">
                  <a:moveTo>
                    <a:pt x="0" y="0"/>
                  </a:moveTo>
                  <a:lnTo>
                    <a:pt x="1408112" y="0"/>
                  </a:lnTo>
                  <a:lnTo>
                    <a:pt x="1408112" y="2119313"/>
                  </a:lnTo>
                  <a:lnTo>
                    <a:pt x="1347535" y="2119313"/>
                  </a:lnTo>
                  <a:lnTo>
                    <a:pt x="1347535" y="60577"/>
                  </a:lnTo>
                  <a:lnTo>
                    <a:pt x="60577" y="60577"/>
                  </a:lnTo>
                  <a:lnTo>
                    <a:pt x="60577" y="2119313"/>
                  </a:lnTo>
                  <a:lnTo>
                    <a:pt x="0" y="21193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D190CDAE-B969-411F-94D3-B350C9F2F014}"/>
                </a:ext>
              </a:extLst>
            </p:cNvPr>
            <p:cNvSpPr txBox="1"/>
            <p:nvPr/>
          </p:nvSpPr>
          <p:spPr>
            <a:xfrm rot="5400000">
              <a:off x="-24396" y="2100189"/>
              <a:ext cx="3742905" cy="95410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05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CONTENTS</a:t>
              </a:r>
              <a:endParaRPr lang="zh-CN" altLang="en-US" sz="4050" dirty="0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EF3E8810-8A50-4A53-B1C8-391FCFC3741D}"/>
              </a:ext>
            </a:extLst>
          </p:cNvPr>
          <p:cNvSpPr txBox="1"/>
          <p:nvPr/>
        </p:nvSpPr>
        <p:spPr>
          <a:xfrm>
            <a:off x="1257301" y="4619165"/>
            <a:ext cx="6648452" cy="8706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</a:rPr>
              <a:t>We will introduce our project from five aspects: </a:t>
            </a:r>
          </a:p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</a:rPr>
              <a:t>background, design, functions, difficulties and prospect.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74C713E-95D4-41F2-B895-431C4B00603F}"/>
              </a:ext>
            </a:extLst>
          </p:cNvPr>
          <p:cNvGrpSpPr/>
          <p:nvPr/>
        </p:nvGrpSpPr>
        <p:grpSpPr>
          <a:xfrm>
            <a:off x="2056629" y="2000429"/>
            <a:ext cx="1400076" cy="1676282"/>
            <a:chOff x="2908432" y="1524238"/>
            <a:chExt cx="1866768" cy="2235042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4C68AEBE-DC03-431D-BC9A-551112A8CAC5}"/>
                </a:ext>
              </a:extLst>
            </p:cNvPr>
            <p:cNvSpPr txBox="1"/>
            <p:nvPr/>
          </p:nvSpPr>
          <p:spPr>
            <a:xfrm>
              <a:off x="2908432" y="3225800"/>
              <a:ext cx="1866768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</a:rPr>
                <a:t>选题背景</a:t>
              </a:r>
            </a:p>
          </p:txBody>
        </p:sp>
        <p:sp>
          <p:nvSpPr>
            <p:cNvPr id="6" name="图文框 5">
              <a:extLst>
                <a:ext uri="{FF2B5EF4-FFF2-40B4-BE49-F238E27FC236}">
                  <a16:creationId xmlns:a16="http://schemas.microsoft.com/office/drawing/2014/main" id="{48A66852-5329-49A7-AA79-038BD2E3CB6D}"/>
                </a:ext>
              </a:extLst>
            </p:cNvPr>
            <p:cNvSpPr/>
            <p:nvPr/>
          </p:nvSpPr>
          <p:spPr>
            <a:xfrm>
              <a:off x="3305360" y="1524238"/>
              <a:ext cx="1072912" cy="1072912"/>
            </a:xfrm>
            <a:prstGeom prst="frame">
              <a:avLst>
                <a:gd name="adj1" fmla="val 359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36CE4B58-1784-4AC0-915C-D610E93D43C1}"/>
                </a:ext>
              </a:extLst>
            </p:cNvPr>
            <p:cNvSpPr/>
            <p:nvPr/>
          </p:nvSpPr>
          <p:spPr>
            <a:xfrm flipV="1">
              <a:off x="3715828" y="2806699"/>
              <a:ext cx="257268" cy="221782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5A5D16E4-6111-4253-A399-BDE45ABADF41}"/>
                </a:ext>
              </a:extLst>
            </p:cNvPr>
            <p:cNvSpPr txBox="1"/>
            <p:nvPr/>
          </p:nvSpPr>
          <p:spPr>
            <a:xfrm>
              <a:off x="3305360" y="1689894"/>
              <a:ext cx="107291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01</a:t>
              </a:r>
              <a:endParaRPr lang="zh-CN" altLang="en-US" sz="3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B0BF6D81-C212-4B21-8612-D2470B5DAC24}"/>
              </a:ext>
            </a:extLst>
          </p:cNvPr>
          <p:cNvGrpSpPr/>
          <p:nvPr/>
        </p:nvGrpSpPr>
        <p:grpSpPr>
          <a:xfrm>
            <a:off x="3436531" y="2000429"/>
            <a:ext cx="1400076" cy="1676282"/>
            <a:chOff x="5093361" y="1524238"/>
            <a:chExt cx="1866768" cy="2235042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4AE663A-2495-46D6-A85D-DC17D3AC2E93}"/>
                </a:ext>
              </a:extLst>
            </p:cNvPr>
            <p:cNvSpPr txBox="1"/>
            <p:nvPr/>
          </p:nvSpPr>
          <p:spPr>
            <a:xfrm>
              <a:off x="5093361" y="3225800"/>
              <a:ext cx="1866768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</a:rPr>
                <a:t>方案设计</a:t>
              </a:r>
            </a:p>
          </p:txBody>
        </p:sp>
        <p:sp>
          <p:nvSpPr>
            <p:cNvPr id="39" name="图文框 38">
              <a:extLst>
                <a:ext uri="{FF2B5EF4-FFF2-40B4-BE49-F238E27FC236}">
                  <a16:creationId xmlns:a16="http://schemas.microsoft.com/office/drawing/2014/main" id="{35899FA3-8414-40DF-BC9B-C7A824279BD9}"/>
                </a:ext>
              </a:extLst>
            </p:cNvPr>
            <p:cNvSpPr/>
            <p:nvPr/>
          </p:nvSpPr>
          <p:spPr>
            <a:xfrm>
              <a:off x="5490289" y="1524238"/>
              <a:ext cx="1072912" cy="1072912"/>
            </a:xfrm>
            <a:prstGeom prst="frame">
              <a:avLst>
                <a:gd name="adj1" fmla="val 359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42" name="等腰三角形 41">
              <a:extLst>
                <a:ext uri="{FF2B5EF4-FFF2-40B4-BE49-F238E27FC236}">
                  <a16:creationId xmlns:a16="http://schemas.microsoft.com/office/drawing/2014/main" id="{A131B607-7E47-49CE-967F-D038050707AB}"/>
                </a:ext>
              </a:extLst>
            </p:cNvPr>
            <p:cNvSpPr/>
            <p:nvPr/>
          </p:nvSpPr>
          <p:spPr>
            <a:xfrm flipV="1">
              <a:off x="5898111" y="2806699"/>
              <a:ext cx="257268" cy="221782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B4E247CA-9363-4AA1-9E1C-5EA162A5D0F4}"/>
                </a:ext>
              </a:extLst>
            </p:cNvPr>
            <p:cNvSpPr txBox="1"/>
            <p:nvPr/>
          </p:nvSpPr>
          <p:spPr>
            <a:xfrm>
              <a:off x="5490289" y="1689894"/>
              <a:ext cx="107291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02</a:t>
              </a:r>
              <a:endParaRPr lang="zh-CN" altLang="en-US" sz="3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7A4091F9-27F4-4EBF-A787-52E621675A26}"/>
              </a:ext>
            </a:extLst>
          </p:cNvPr>
          <p:cNvGrpSpPr/>
          <p:nvPr/>
        </p:nvGrpSpPr>
        <p:grpSpPr>
          <a:xfrm>
            <a:off x="4816433" y="2000429"/>
            <a:ext cx="1400076" cy="1676282"/>
            <a:chOff x="7278290" y="1524238"/>
            <a:chExt cx="1866768" cy="2235042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1D6FD582-643D-4446-883F-74027F11A8A0}"/>
                </a:ext>
              </a:extLst>
            </p:cNvPr>
            <p:cNvSpPr txBox="1"/>
            <p:nvPr/>
          </p:nvSpPr>
          <p:spPr>
            <a:xfrm>
              <a:off x="7278290" y="3225800"/>
              <a:ext cx="1866768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</a:rPr>
                <a:t>功能描述</a:t>
              </a:r>
            </a:p>
          </p:txBody>
        </p:sp>
        <p:sp>
          <p:nvSpPr>
            <p:cNvPr id="40" name="图文框 39">
              <a:extLst>
                <a:ext uri="{FF2B5EF4-FFF2-40B4-BE49-F238E27FC236}">
                  <a16:creationId xmlns:a16="http://schemas.microsoft.com/office/drawing/2014/main" id="{E5141571-C058-4FBF-BCB6-5387F3E5ADFA}"/>
                </a:ext>
              </a:extLst>
            </p:cNvPr>
            <p:cNvSpPr/>
            <p:nvPr/>
          </p:nvSpPr>
          <p:spPr>
            <a:xfrm>
              <a:off x="7675218" y="1524238"/>
              <a:ext cx="1072912" cy="1072912"/>
            </a:xfrm>
            <a:prstGeom prst="frame">
              <a:avLst>
                <a:gd name="adj1" fmla="val 359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43" name="等腰三角形 42">
              <a:extLst>
                <a:ext uri="{FF2B5EF4-FFF2-40B4-BE49-F238E27FC236}">
                  <a16:creationId xmlns:a16="http://schemas.microsoft.com/office/drawing/2014/main" id="{BDC4D2A3-A1C3-47DE-9700-3E03C1451485}"/>
                </a:ext>
              </a:extLst>
            </p:cNvPr>
            <p:cNvSpPr/>
            <p:nvPr/>
          </p:nvSpPr>
          <p:spPr>
            <a:xfrm flipV="1">
              <a:off x="8080394" y="2806699"/>
              <a:ext cx="257268" cy="221782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12117F15-404D-40EA-B2D1-F7AD9B2BDBB6}"/>
                </a:ext>
              </a:extLst>
            </p:cNvPr>
            <p:cNvSpPr txBox="1"/>
            <p:nvPr/>
          </p:nvSpPr>
          <p:spPr>
            <a:xfrm>
              <a:off x="7675218" y="1689894"/>
              <a:ext cx="107291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03</a:t>
              </a:r>
              <a:endParaRPr lang="zh-CN" altLang="en-US" sz="3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3185ECBF-C82B-49DC-A70B-D8B0D9477817}"/>
              </a:ext>
            </a:extLst>
          </p:cNvPr>
          <p:cNvGrpSpPr/>
          <p:nvPr/>
        </p:nvGrpSpPr>
        <p:grpSpPr>
          <a:xfrm>
            <a:off x="6196334" y="2000429"/>
            <a:ext cx="1400076" cy="1676282"/>
            <a:chOff x="9463219" y="1524238"/>
            <a:chExt cx="1866768" cy="2235042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C5BB17F-8409-419C-9A08-458D2D0C5D4B}"/>
                </a:ext>
              </a:extLst>
            </p:cNvPr>
            <p:cNvSpPr txBox="1"/>
            <p:nvPr/>
          </p:nvSpPr>
          <p:spPr>
            <a:xfrm>
              <a:off x="9463219" y="3225800"/>
              <a:ext cx="1866768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</a:rPr>
                <a:t>重点难点</a:t>
              </a:r>
            </a:p>
          </p:txBody>
        </p:sp>
        <p:sp>
          <p:nvSpPr>
            <p:cNvPr id="41" name="图文框 40">
              <a:extLst>
                <a:ext uri="{FF2B5EF4-FFF2-40B4-BE49-F238E27FC236}">
                  <a16:creationId xmlns:a16="http://schemas.microsoft.com/office/drawing/2014/main" id="{34EBF0CE-E741-48D3-B474-DB03A5565954}"/>
                </a:ext>
              </a:extLst>
            </p:cNvPr>
            <p:cNvSpPr/>
            <p:nvPr/>
          </p:nvSpPr>
          <p:spPr>
            <a:xfrm>
              <a:off x="9860147" y="1524238"/>
              <a:ext cx="1072912" cy="1072912"/>
            </a:xfrm>
            <a:prstGeom prst="frame">
              <a:avLst>
                <a:gd name="adj1" fmla="val 359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44" name="等腰三角形 43">
              <a:extLst>
                <a:ext uri="{FF2B5EF4-FFF2-40B4-BE49-F238E27FC236}">
                  <a16:creationId xmlns:a16="http://schemas.microsoft.com/office/drawing/2014/main" id="{36D6F1D1-A017-40C3-B096-DFDE2612B96D}"/>
                </a:ext>
              </a:extLst>
            </p:cNvPr>
            <p:cNvSpPr/>
            <p:nvPr/>
          </p:nvSpPr>
          <p:spPr>
            <a:xfrm flipV="1">
              <a:off x="10262677" y="2806699"/>
              <a:ext cx="257268" cy="221782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E6DA7B83-BC40-4D91-93D3-AE7F1E579C48}"/>
                </a:ext>
              </a:extLst>
            </p:cNvPr>
            <p:cNvSpPr txBox="1"/>
            <p:nvPr/>
          </p:nvSpPr>
          <p:spPr>
            <a:xfrm>
              <a:off x="9860147" y="1689894"/>
              <a:ext cx="107291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04</a:t>
              </a:r>
              <a:endParaRPr lang="zh-CN" altLang="en-US" sz="3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185ECBF-C82B-49DC-A70B-D8B0D9477817}"/>
              </a:ext>
            </a:extLst>
          </p:cNvPr>
          <p:cNvGrpSpPr/>
          <p:nvPr/>
        </p:nvGrpSpPr>
        <p:grpSpPr>
          <a:xfrm>
            <a:off x="7576236" y="2000429"/>
            <a:ext cx="1400076" cy="1676282"/>
            <a:chOff x="9463219" y="1524238"/>
            <a:chExt cx="1866768" cy="2235042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1C5BB17F-8409-419C-9A08-458D2D0C5D4B}"/>
                </a:ext>
              </a:extLst>
            </p:cNvPr>
            <p:cNvSpPr txBox="1"/>
            <p:nvPr/>
          </p:nvSpPr>
          <p:spPr>
            <a:xfrm>
              <a:off x="9463219" y="3225800"/>
              <a:ext cx="1866768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</a:rPr>
                <a:t>结果展望</a:t>
              </a:r>
            </a:p>
          </p:txBody>
        </p:sp>
        <p:sp>
          <p:nvSpPr>
            <p:cNvPr id="33" name="图文框 32">
              <a:extLst>
                <a:ext uri="{FF2B5EF4-FFF2-40B4-BE49-F238E27FC236}">
                  <a16:creationId xmlns:a16="http://schemas.microsoft.com/office/drawing/2014/main" id="{34EBF0CE-E741-48D3-B474-DB03A5565954}"/>
                </a:ext>
              </a:extLst>
            </p:cNvPr>
            <p:cNvSpPr/>
            <p:nvPr/>
          </p:nvSpPr>
          <p:spPr>
            <a:xfrm>
              <a:off x="9860147" y="1524238"/>
              <a:ext cx="1072912" cy="1072912"/>
            </a:xfrm>
            <a:prstGeom prst="frame">
              <a:avLst>
                <a:gd name="adj1" fmla="val 359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34" name="等腰三角形 33">
              <a:extLst>
                <a:ext uri="{FF2B5EF4-FFF2-40B4-BE49-F238E27FC236}">
                  <a16:creationId xmlns:a16="http://schemas.microsoft.com/office/drawing/2014/main" id="{36D6F1D1-A017-40C3-B096-DFDE2612B96D}"/>
                </a:ext>
              </a:extLst>
            </p:cNvPr>
            <p:cNvSpPr/>
            <p:nvPr/>
          </p:nvSpPr>
          <p:spPr>
            <a:xfrm flipV="1">
              <a:off x="10262677" y="2806699"/>
              <a:ext cx="257268" cy="221782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E6DA7B83-BC40-4D91-93D3-AE7F1E579C48}"/>
                </a:ext>
              </a:extLst>
            </p:cNvPr>
            <p:cNvSpPr txBox="1"/>
            <p:nvPr/>
          </p:nvSpPr>
          <p:spPr>
            <a:xfrm>
              <a:off x="9860147" y="1689894"/>
              <a:ext cx="107291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05</a:t>
              </a:r>
              <a:endParaRPr lang="zh-CN" altLang="en-US" sz="3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0" name="灯片编号占位符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6CFEF-76EB-494B-95A1-4CDA29686DAF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4451247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6CFEF-76EB-494B-95A1-4CDA29686DAF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14" y="2376799"/>
            <a:ext cx="523495" cy="1520193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1116233" y="3998275"/>
            <a:ext cx="64397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失主</a:t>
            </a: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608" y="2376799"/>
            <a:ext cx="523495" cy="1520193"/>
          </a:xfrm>
          <a:prstGeom prst="rect">
            <a:avLst/>
          </a:prstGeom>
        </p:spPr>
      </p:pic>
      <p:grpSp>
        <p:nvGrpSpPr>
          <p:cNvPr id="49" name="组合 48"/>
          <p:cNvGrpSpPr/>
          <p:nvPr/>
        </p:nvGrpSpPr>
        <p:grpSpPr>
          <a:xfrm>
            <a:off x="3706362" y="2376799"/>
            <a:ext cx="2156315" cy="1027204"/>
            <a:chOff x="6596292" y="3502280"/>
            <a:chExt cx="2875086" cy="1369605"/>
          </a:xfrm>
        </p:grpSpPr>
        <p:sp>
          <p:nvSpPr>
            <p:cNvPr id="50" name="文本框 49"/>
            <p:cNvSpPr txBox="1"/>
            <p:nvPr/>
          </p:nvSpPr>
          <p:spPr>
            <a:xfrm>
              <a:off x="6596292" y="3502280"/>
              <a:ext cx="2875086" cy="1369605"/>
            </a:xfrm>
            <a:prstGeom prst="rect">
              <a:avLst/>
            </a:prstGeom>
            <a:noFill/>
            <a:ln w="38100" cap="rnd">
              <a:solidFill>
                <a:schemeClr val="tx1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3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姓名：</a:t>
              </a:r>
              <a:r>
                <a:rPr lang="en-US" altLang="zh-CN" sz="13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XXX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3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学号：</a:t>
              </a:r>
              <a:r>
                <a:rPr lang="en-US" altLang="zh-CN" sz="13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15000XXXXX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3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学院：信息科学技术学院</a:t>
              </a:r>
              <a:endParaRPr lang="en-US" altLang="zh-CN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9427" y="3551813"/>
              <a:ext cx="389728" cy="389728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472" y="2700770"/>
            <a:ext cx="1285306" cy="1538889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4680226" y="4248721"/>
            <a:ext cx="64397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失物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727903" y="4895052"/>
            <a:ext cx="206460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128585" indent="-12858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无需公开个人信息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128585" indent="-12858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失主拾主无需见面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3969910" y="4895052"/>
            <a:ext cx="2064601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128585" indent="-12858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敏感信息被遮挡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128585" indent="-12858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较严格的失主验证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128585" indent="-12858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采集领取者的图像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128585" indent="-128585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291294" y="1979722"/>
            <a:ext cx="0" cy="4232547"/>
          </a:xfrm>
          <a:prstGeom prst="line">
            <a:avLst/>
          </a:prstGeom>
          <a:ln w="60325" cap="rnd">
            <a:solidFill>
              <a:schemeClr val="accent1"/>
            </a:solidFill>
            <a:prstDash val="lg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1776369" y="3998275"/>
            <a:ext cx="64397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拾主</a:t>
            </a:r>
          </a:p>
        </p:txBody>
      </p:sp>
      <p:cxnSp>
        <p:nvCxnSpPr>
          <p:cNvPr id="56" name="直接连接符 55"/>
          <p:cNvCxnSpPr/>
          <p:nvPr/>
        </p:nvCxnSpPr>
        <p:spPr>
          <a:xfrm>
            <a:off x="1765984" y="2414899"/>
            <a:ext cx="0" cy="1759976"/>
          </a:xfrm>
          <a:prstGeom prst="line">
            <a:avLst/>
          </a:prstGeom>
          <a:ln w="41275" cap="rnd">
            <a:solidFill>
              <a:schemeClr val="accent1"/>
            </a:solidFill>
            <a:prstDash val="lg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任意多边形: 形状 13">
            <a:extLst>
              <a:ext uri="{FF2B5EF4-FFF2-40B4-BE49-F238E27FC236}">
                <a16:creationId xmlns:a16="http://schemas.microsoft.com/office/drawing/2014/main" id="{09BC60B5-BD58-41F4-A069-99C4293794D4}"/>
              </a:ext>
            </a:extLst>
          </p:cNvPr>
          <p:cNvSpPr/>
          <p:nvPr/>
        </p:nvSpPr>
        <p:spPr>
          <a:xfrm>
            <a:off x="314465" y="1115054"/>
            <a:ext cx="692805" cy="346403"/>
          </a:xfrm>
          <a:custGeom>
            <a:avLst/>
            <a:gdLst>
              <a:gd name="connsiteX0" fmla="*/ 0 w 923740"/>
              <a:gd name="connsiteY0" fmla="*/ 0 h 461870"/>
              <a:gd name="connsiteX1" fmla="*/ 33227 w 923740"/>
              <a:gd name="connsiteY1" fmla="*/ 0 h 461870"/>
              <a:gd name="connsiteX2" fmla="*/ 33227 w 923740"/>
              <a:gd name="connsiteY2" fmla="*/ 428643 h 461870"/>
              <a:gd name="connsiteX3" fmla="*/ 890513 w 923740"/>
              <a:gd name="connsiteY3" fmla="*/ 428643 h 461870"/>
              <a:gd name="connsiteX4" fmla="*/ 890513 w 923740"/>
              <a:gd name="connsiteY4" fmla="*/ 0 h 461870"/>
              <a:gd name="connsiteX5" fmla="*/ 923740 w 923740"/>
              <a:gd name="connsiteY5" fmla="*/ 0 h 461870"/>
              <a:gd name="connsiteX6" fmla="*/ 923740 w 923740"/>
              <a:gd name="connsiteY6" fmla="*/ 461870 h 461870"/>
              <a:gd name="connsiteX7" fmla="*/ 0 w 923740"/>
              <a:gd name="connsiteY7" fmla="*/ 461870 h 461870"/>
              <a:gd name="connsiteX8" fmla="*/ 0 w 923740"/>
              <a:gd name="connsiteY8" fmla="*/ 0 h 46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740" h="461870">
                <a:moveTo>
                  <a:pt x="0" y="0"/>
                </a:moveTo>
                <a:lnTo>
                  <a:pt x="33227" y="0"/>
                </a:lnTo>
                <a:lnTo>
                  <a:pt x="33227" y="428643"/>
                </a:lnTo>
                <a:lnTo>
                  <a:pt x="890513" y="428643"/>
                </a:lnTo>
                <a:lnTo>
                  <a:pt x="890513" y="0"/>
                </a:lnTo>
                <a:lnTo>
                  <a:pt x="923740" y="0"/>
                </a:lnTo>
                <a:lnTo>
                  <a:pt x="923740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26" name="任意多边形: 形状 14">
            <a:extLst>
              <a:ext uri="{FF2B5EF4-FFF2-40B4-BE49-F238E27FC236}">
                <a16:creationId xmlns:a16="http://schemas.microsoft.com/office/drawing/2014/main" id="{C13208A6-8D3F-44DD-9B19-F6042DF2E46D}"/>
              </a:ext>
            </a:extLst>
          </p:cNvPr>
          <p:cNvSpPr/>
          <p:nvPr/>
        </p:nvSpPr>
        <p:spPr>
          <a:xfrm>
            <a:off x="314465" y="768652"/>
            <a:ext cx="692805" cy="346403"/>
          </a:xfrm>
          <a:custGeom>
            <a:avLst/>
            <a:gdLst>
              <a:gd name="connsiteX0" fmla="*/ 0 w 923740"/>
              <a:gd name="connsiteY0" fmla="*/ 0 h 461870"/>
              <a:gd name="connsiteX1" fmla="*/ 923740 w 923740"/>
              <a:gd name="connsiteY1" fmla="*/ 0 h 461870"/>
              <a:gd name="connsiteX2" fmla="*/ 923740 w 923740"/>
              <a:gd name="connsiteY2" fmla="*/ 461870 h 461870"/>
              <a:gd name="connsiteX3" fmla="*/ 890513 w 923740"/>
              <a:gd name="connsiteY3" fmla="*/ 461870 h 461870"/>
              <a:gd name="connsiteX4" fmla="*/ 890513 w 923740"/>
              <a:gd name="connsiteY4" fmla="*/ 33227 h 461870"/>
              <a:gd name="connsiteX5" fmla="*/ 33227 w 923740"/>
              <a:gd name="connsiteY5" fmla="*/ 33227 h 461870"/>
              <a:gd name="connsiteX6" fmla="*/ 33227 w 923740"/>
              <a:gd name="connsiteY6" fmla="*/ 461870 h 461870"/>
              <a:gd name="connsiteX7" fmla="*/ 0 w 923740"/>
              <a:gd name="connsiteY7" fmla="*/ 461870 h 461870"/>
              <a:gd name="connsiteX8" fmla="*/ 0 w 923740"/>
              <a:gd name="connsiteY8" fmla="*/ 0 h 46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740" h="461870">
                <a:moveTo>
                  <a:pt x="0" y="0"/>
                </a:moveTo>
                <a:lnTo>
                  <a:pt x="923740" y="0"/>
                </a:lnTo>
                <a:lnTo>
                  <a:pt x="923740" y="461870"/>
                </a:lnTo>
                <a:lnTo>
                  <a:pt x="890513" y="461870"/>
                </a:lnTo>
                <a:lnTo>
                  <a:pt x="890513" y="33227"/>
                </a:lnTo>
                <a:lnTo>
                  <a:pt x="33227" y="33227"/>
                </a:lnTo>
                <a:lnTo>
                  <a:pt x="33227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BDB38DC-1AE0-4681-84E6-3C1223D47251}"/>
              </a:ext>
            </a:extLst>
          </p:cNvPr>
          <p:cNvSpPr txBox="1"/>
          <p:nvPr/>
        </p:nvSpPr>
        <p:spPr>
          <a:xfrm>
            <a:off x="314465" y="849597"/>
            <a:ext cx="692805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0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04</a:t>
            </a:r>
            <a:endParaRPr lang="zh-CN" altLang="en-US" sz="30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2196672D-8AA6-45A4-BF3B-548A549ACD51}"/>
              </a:ext>
            </a:extLst>
          </p:cNvPr>
          <p:cNvGrpSpPr/>
          <p:nvPr/>
        </p:nvGrpSpPr>
        <p:grpSpPr>
          <a:xfrm>
            <a:off x="1104968" y="739844"/>
            <a:ext cx="3195571" cy="781820"/>
            <a:chOff x="7318011" y="1431342"/>
            <a:chExt cx="4260761" cy="1042427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D4AA07FF-A599-4A59-81C7-02693E61D58B}"/>
                </a:ext>
              </a:extLst>
            </p:cNvPr>
            <p:cNvSpPr txBox="1"/>
            <p:nvPr/>
          </p:nvSpPr>
          <p:spPr>
            <a:xfrm>
              <a:off x="7318011" y="1431342"/>
              <a:ext cx="2161276" cy="69762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重点难点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FD522AA1-D161-4E18-A54A-2BC8F4B9DEE1}"/>
                </a:ext>
              </a:extLst>
            </p:cNvPr>
            <p:cNvSpPr txBox="1"/>
            <p:nvPr/>
          </p:nvSpPr>
          <p:spPr>
            <a:xfrm>
              <a:off x="7318011" y="2009197"/>
              <a:ext cx="4260761" cy="46457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600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Difficulties</a:t>
              </a:r>
              <a:endParaRPr lang="en-US" altLang="zh-CN" sz="16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7388556" y="1101332"/>
            <a:ext cx="1337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安全性处理</a:t>
            </a:r>
            <a:endParaRPr lang="zh-CN" alt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164894" y="1621400"/>
            <a:ext cx="178459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图像采集与处理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198020" y="584117"/>
            <a:ext cx="1718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定制储物柜</a:t>
            </a:r>
          </a:p>
        </p:txBody>
      </p:sp>
    </p:spTree>
    <p:extLst>
      <p:ext uri="{BB962C8B-B14F-4D97-AF65-F5344CB8AC3E}">
        <p14:creationId xmlns:p14="http://schemas.microsoft.com/office/powerpoint/2010/main" val="1997744803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6CFEF-76EB-494B-95A1-4CDA29686DAF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sp>
        <p:nvSpPr>
          <p:cNvPr id="44" name="文本框 43"/>
          <p:cNvSpPr txBox="1"/>
          <p:nvPr/>
        </p:nvSpPr>
        <p:spPr>
          <a:xfrm>
            <a:off x="3783544" y="2182615"/>
            <a:ext cx="185562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物体分类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3261112" y="2166427"/>
            <a:ext cx="373736" cy="373736"/>
            <a:chOff x="1830459" y="2096852"/>
            <a:chExt cx="1860636" cy="1860636"/>
          </a:xfrm>
        </p:grpSpPr>
        <p:sp>
          <p:nvSpPr>
            <p:cNvPr id="46" name="Oval 1"/>
            <p:cNvSpPr/>
            <p:nvPr/>
          </p:nvSpPr>
          <p:spPr>
            <a:xfrm>
              <a:off x="1830459" y="2096852"/>
              <a:ext cx="1860636" cy="1860636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7" name="Arc 2"/>
            <p:cNvSpPr/>
            <p:nvPr/>
          </p:nvSpPr>
          <p:spPr>
            <a:xfrm>
              <a:off x="1830459" y="2096852"/>
              <a:ext cx="1860636" cy="1860636"/>
            </a:xfrm>
            <a:prstGeom prst="arc">
              <a:avLst>
                <a:gd name="adj1" fmla="val 10529000"/>
                <a:gd name="adj2" fmla="val 15122297"/>
              </a:avLst>
            </a:prstGeom>
            <a:ln w="1270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8" name="椭圆 47"/>
            <p:cNvSpPr/>
            <p:nvPr/>
          </p:nvSpPr>
          <p:spPr>
            <a:xfrm>
              <a:off x="2126451" y="2365183"/>
              <a:ext cx="1323974" cy="1323974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33801" y="2166426"/>
            <a:ext cx="373736" cy="373736"/>
            <a:chOff x="1830459" y="2096852"/>
            <a:chExt cx="1860636" cy="1860636"/>
          </a:xfrm>
        </p:grpSpPr>
        <p:sp>
          <p:nvSpPr>
            <p:cNvPr id="52" name="Oval 1"/>
            <p:cNvSpPr/>
            <p:nvPr/>
          </p:nvSpPr>
          <p:spPr>
            <a:xfrm>
              <a:off x="1830459" y="2096852"/>
              <a:ext cx="1860636" cy="1860636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3" name="Arc 2"/>
            <p:cNvSpPr/>
            <p:nvPr/>
          </p:nvSpPr>
          <p:spPr>
            <a:xfrm>
              <a:off x="1830459" y="2096852"/>
              <a:ext cx="1860636" cy="1860636"/>
            </a:xfrm>
            <a:prstGeom prst="arc">
              <a:avLst>
                <a:gd name="adj1" fmla="val 10529000"/>
                <a:gd name="adj2" fmla="val 15122297"/>
              </a:avLst>
            </a:prstGeom>
            <a:ln w="1270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4" name="椭圆 53"/>
            <p:cNvSpPr/>
            <p:nvPr/>
          </p:nvSpPr>
          <p:spPr>
            <a:xfrm>
              <a:off x="2126451" y="2365183"/>
              <a:ext cx="1323974" cy="1323974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1156234" y="2182615"/>
            <a:ext cx="185562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OCR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5888422" y="2166427"/>
            <a:ext cx="373736" cy="373736"/>
            <a:chOff x="1830459" y="2096852"/>
            <a:chExt cx="1860636" cy="1860636"/>
          </a:xfrm>
        </p:grpSpPr>
        <p:sp>
          <p:nvSpPr>
            <p:cNvPr id="57" name="Oval 1"/>
            <p:cNvSpPr/>
            <p:nvPr/>
          </p:nvSpPr>
          <p:spPr>
            <a:xfrm>
              <a:off x="1830459" y="2096852"/>
              <a:ext cx="1860636" cy="1860636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" name="Arc 2"/>
            <p:cNvSpPr/>
            <p:nvPr/>
          </p:nvSpPr>
          <p:spPr>
            <a:xfrm>
              <a:off x="1830459" y="2096852"/>
              <a:ext cx="1860636" cy="1860636"/>
            </a:xfrm>
            <a:prstGeom prst="arc">
              <a:avLst>
                <a:gd name="adj1" fmla="val 10529000"/>
                <a:gd name="adj2" fmla="val 15122297"/>
              </a:avLst>
            </a:prstGeom>
            <a:ln w="1270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9" name="椭圆 58"/>
            <p:cNvSpPr/>
            <p:nvPr/>
          </p:nvSpPr>
          <p:spPr>
            <a:xfrm>
              <a:off x="2126451" y="2365183"/>
              <a:ext cx="1323974" cy="1323974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6410854" y="2182615"/>
            <a:ext cx="185562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人脸检测</a:t>
            </a:r>
          </a:p>
        </p:txBody>
      </p:sp>
      <p:cxnSp>
        <p:nvCxnSpPr>
          <p:cNvPr id="61" name="直接连接符 60"/>
          <p:cNvCxnSpPr/>
          <p:nvPr/>
        </p:nvCxnSpPr>
        <p:spPr>
          <a:xfrm>
            <a:off x="2765783" y="2220325"/>
            <a:ext cx="0" cy="4227609"/>
          </a:xfrm>
          <a:prstGeom prst="line">
            <a:avLst/>
          </a:prstGeom>
          <a:ln w="60325" cap="rnd">
            <a:solidFill>
              <a:schemeClr val="accent1"/>
            </a:solidFill>
            <a:prstDash val="lg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5477592" y="2220325"/>
            <a:ext cx="0" cy="4227609"/>
          </a:xfrm>
          <a:prstGeom prst="line">
            <a:avLst/>
          </a:prstGeom>
          <a:ln w="60325" cap="rnd">
            <a:solidFill>
              <a:schemeClr val="accent1"/>
            </a:solidFill>
            <a:prstDash val="lg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266700" y="2781968"/>
            <a:ext cx="2428383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128585" indent="-12858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Tesseract</a:t>
            </a:r>
          </a:p>
          <a:p>
            <a:pPr marL="128585" indent="-12858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测试集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：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1000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张加噪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图片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128585" indent="-12858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准确度：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英文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80%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，中文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60%</a:t>
            </a:r>
          </a:p>
          <a:p>
            <a:pPr marL="128585" indent="-12858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速度：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单次单张图片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5-6s </a:t>
            </a:r>
          </a:p>
        </p:txBody>
      </p:sp>
      <p:sp>
        <p:nvSpPr>
          <p:cNvPr id="41" name="任意多边形: 形状 13">
            <a:extLst>
              <a:ext uri="{FF2B5EF4-FFF2-40B4-BE49-F238E27FC236}">
                <a16:creationId xmlns:a16="http://schemas.microsoft.com/office/drawing/2014/main" id="{09BC60B5-BD58-41F4-A069-99C4293794D4}"/>
              </a:ext>
            </a:extLst>
          </p:cNvPr>
          <p:cNvSpPr/>
          <p:nvPr/>
        </p:nvSpPr>
        <p:spPr>
          <a:xfrm>
            <a:off x="314465" y="1115054"/>
            <a:ext cx="692805" cy="346403"/>
          </a:xfrm>
          <a:custGeom>
            <a:avLst/>
            <a:gdLst>
              <a:gd name="connsiteX0" fmla="*/ 0 w 923740"/>
              <a:gd name="connsiteY0" fmla="*/ 0 h 461870"/>
              <a:gd name="connsiteX1" fmla="*/ 33227 w 923740"/>
              <a:gd name="connsiteY1" fmla="*/ 0 h 461870"/>
              <a:gd name="connsiteX2" fmla="*/ 33227 w 923740"/>
              <a:gd name="connsiteY2" fmla="*/ 428643 h 461870"/>
              <a:gd name="connsiteX3" fmla="*/ 890513 w 923740"/>
              <a:gd name="connsiteY3" fmla="*/ 428643 h 461870"/>
              <a:gd name="connsiteX4" fmla="*/ 890513 w 923740"/>
              <a:gd name="connsiteY4" fmla="*/ 0 h 461870"/>
              <a:gd name="connsiteX5" fmla="*/ 923740 w 923740"/>
              <a:gd name="connsiteY5" fmla="*/ 0 h 461870"/>
              <a:gd name="connsiteX6" fmla="*/ 923740 w 923740"/>
              <a:gd name="connsiteY6" fmla="*/ 461870 h 461870"/>
              <a:gd name="connsiteX7" fmla="*/ 0 w 923740"/>
              <a:gd name="connsiteY7" fmla="*/ 461870 h 461870"/>
              <a:gd name="connsiteX8" fmla="*/ 0 w 923740"/>
              <a:gd name="connsiteY8" fmla="*/ 0 h 46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740" h="461870">
                <a:moveTo>
                  <a:pt x="0" y="0"/>
                </a:moveTo>
                <a:lnTo>
                  <a:pt x="33227" y="0"/>
                </a:lnTo>
                <a:lnTo>
                  <a:pt x="33227" y="428643"/>
                </a:lnTo>
                <a:lnTo>
                  <a:pt x="890513" y="428643"/>
                </a:lnTo>
                <a:lnTo>
                  <a:pt x="890513" y="0"/>
                </a:lnTo>
                <a:lnTo>
                  <a:pt x="923740" y="0"/>
                </a:lnTo>
                <a:lnTo>
                  <a:pt x="923740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42" name="任意多边形: 形状 14">
            <a:extLst>
              <a:ext uri="{FF2B5EF4-FFF2-40B4-BE49-F238E27FC236}">
                <a16:creationId xmlns:a16="http://schemas.microsoft.com/office/drawing/2014/main" id="{C13208A6-8D3F-44DD-9B19-F6042DF2E46D}"/>
              </a:ext>
            </a:extLst>
          </p:cNvPr>
          <p:cNvSpPr/>
          <p:nvPr/>
        </p:nvSpPr>
        <p:spPr>
          <a:xfrm>
            <a:off x="314465" y="768652"/>
            <a:ext cx="692805" cy="346403"/>
          </a:xfrm>
          <a:custGeom>
            <a:avLst/>
            <a:gdLst>
              <a:gd name="connsiteX0" fmla="*/ 0 w 923740"/>
              <a:gd name="connsiteY0" fmla="*/ 0 h 461870"/>
              <a:gd name="connsiteX1" fmla="*/ 923740 w 923740"/>
              <a:gd name="connsiteY1" fmla="*/ 0 h 461870"/>
              <a:gd name="connsiteX2" fmla="*/ 923740 w 923740"/>
              <a:gd name="connsiteY2" fmla="*/ 461870 h 461870"/>
              <a:gd name="connsiteX3" fmla="*/ 890513 w 923740"/>
              <a:gd name="connsiteY3" fmla="*/ 461870 h 461870"/>
              <a:gd name="connsiteX4" fmla="*/ 890513 w 923740"/>
              <a:gd name="connsiteY4" fmla="*/ 33227 h 461870"/>
              <a:gd name="connsiteX5" fmla="*/ 33227 w 923740"/>
              <a:gd name="connsiteY5" fmla="*/ 33227 h 461870"/>
              <a:gd name="connsiteX6" fmla="*/ 33227 w 923740"/>
              <a:gd name="connsiteY6" fmla="*/ 461870 h 461870"/>
              <a:gd name="connsiteX7" fmla="*/ 0 w 923740"/>
              <a:gd name="connsiteY7" fmla="*/ 461870 h 461870"/>
              <a:gd name="connsiteX8" fmla="*/ 0 w 923740"/>
              <a:gd name="connsiteY8" fmla="*/ 0 h 46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740" h="461870">
                <a:moveTo>
                  <a:pt x="0" y="0"/>
                </a:moveTo>
                <a:lnTo>
                  <a:pt x="923740" y="0"/>
                </a:lnTo>
                <a:lnTo>
                  <a:pt x="923740" y="461870"/>
                </a:lnTo>
                <a:lnTo>
                  <a:pt x="890513" y="461870"/>
                </a:lnTo>
                <a:lnTo>
                  <a:pt x="890513" y="33227"/>
                </a:lnTo>
                <a:lnTo>
                  <a:pt x="33227" y="33227"/>
                </a:lnTo>
                <a:lnTo>
                  <a:pt x="33227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4BDB38DC-1AE0-4681-84E6-3C1223D47251}"/>
              </a:ext>
            </a:extLst>
          </p:cNvPr>
          <p:cNvSpPr txBox="1"/>
          <p:nvPr/>
        </p:nvSpPr>
        <p:spPr>
          <a:xfrm>
            <a:off x="314465" y="849597"/>
            <a:ext cx="692805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0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04</a:t>
            </a:r>
            <a:endParaRPr lang="zh-CN" altLang="en-US" sz="30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2196672D-8AA6-45A4-BF3B-548A549ACD51}"/>
              </a:ext>
            </a:extLst>
          </p:cNvPr>
          <p:cNvGrpSpPr/>
          <p:nvPr/>
        </p:nvGrpSpPr>
        <p:grpSpPr>
          <a:xfrm>
            <a:off x="1104968" y="739844"/>
            <a:ext cx="3195571" cy="781820"/>
            <a:chOff x="7318011" y="1431342"/>
            <a:chExt cx="4260761" cy="1042427"/>
          </a:xfrm>
        </p:grpSpPr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D4AA07FF-A599-4A59-81C7-02693E61D58B}"/>
                </a:ext>
              </a:extLst>
            </p:cNvPr>
            <p:cNvSpPr txBox="1"/>
            <p:nvPr/>
          </p:nvSpPr>
          <p:spPr>
            <a:xfrm>
              <a:off x="7318011" y="1431342"/>
              <a:ext cx="2161276" cy="69762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重点难点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FD522AA1-D161-4E18-A54A-2BC8F4B9DEE1}"/>
                </a:ext>
              </a:extLst>
            </p:cNvPr>
            <p:cNvSpPr txBox="1"/>
            <p:nvPr/>
          </p:nvSpPr>
          <p:spPr>
            <a:xfrm>
              <a:off x="7318011" y="2009197"/>
              <a:ext cx="4260761" cy="46457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600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Difficulties</a:t>
              </a:r>
              <a:endParaRPr lang="en-US" altLang="zh-CN" sz="16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73" name="文本框 72"/>
          <p:cNvSpPr txBox="1"/>
          <p:nvPr/>
        </p:nvSpPr>
        <p:spPr>
          <a:xfrm>
            <a:off x="7388556" y="1101332"/>
            <a:ext cx="1337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安全性处理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7164894" y="1621400"/>
            <a:ext cx="1784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图像采集与处理</a:t>
            </a:r>
            <a:endParaRPr lang="zh-CN" alt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7198020" y="584117"/>
            <a:ext cx="1718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定制储物柜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2836485" y="2781967"/>
            <a:ext cx="290444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128585" indent="-12858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VGG11</a:t>
            </a:r>
          </a:p>
          <a:p>
            <a:pPr marL="128585" indent="-12858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测试集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：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400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张加噪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图片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128585" indent="-12858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准确度：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正确率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80%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以上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128585" indent="-12858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速度：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单次单张图片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3s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使用加速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棒提升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至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0.5s</a:t>
            </a:r>
          </a:p>
          <a:p>
            <a:pPr marL="128585" indent="-128585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128585" indent="-128585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5619833" y="2781806"/>
            <a:ext cx="3105999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128585" indent="-12858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Haar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128585" indent="-12858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测试集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：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400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张人脸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图片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128585" indent="-12858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准确度：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	90%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以上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128585" indent="-12858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速度：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单次单张图片小于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0.5s </a:t>
            </a:r>
          </a:p>
          <a:p>
            <a:pPr marL="128585" indent="-128585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128585" indent="-128585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j-ea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4030400" y="1181978"/>
            <a:ext cx="1406151" cy="698964"/>
            <a:chOff x="5857693" y="238813"/>
            <a:chExt cx="2985732" cy="1484135"/>
          </a:xfrm>
        </p:grpSpPr>
        <p:grpSp>
          <p:nvGrpSpPr>
            <p:cNvPr id="79" name="组合 78"/>
            <p:cNvGrpSpPr/>
            <p:nvPr/>
          </p:nvGrpSpPr>
          <p:grpSpPr>
            <a:xfrm>
              <a:off x="7453676" y="283465"/>
              <a:ext cx="1389749" cy="812712"/>
              <a:chOff x="5857693" y="238813"/>
              <a:chExt cx="2537892" cy="1484135"/>
            </a:xfrm>
            <a:solidFill>
              <a:schemeClr val="bg1">
                <a:lumMod val="85000"/>
              </a:schemeClr>
            </a:solidFill>
          </p:grpSpPr>
          <p:sp>
            <p:nvSpPr>
              <p:cNvPr id="85" name="平行四边形 84"/>
              <p:cNvSpPr/>
              <p:nvPr/>
            </p:nvSpPr>
            <p:spPr>
              <a:xfrm rot="5400000" flipH="1" flipV="1">
                <a:off x="5387982" y="1027629"/>
                <a:ext cx="1165030" cy="225607"/>
              </a:xfrm>
              <a:prstGeom prst="parallelogram">
                <a:avLst>
                  <a:gd name="adj" fmla="val 14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6" name="平行四边形 85"/>
              <p:cNvSpPr/>
              <p:nvPr/>
            </p:nvSpPr>
            <p:spPr>
              <a:xfrm rot="16200000" flipV="1">
                <a:off x="6530730" y="-156179"/>
                <a:ext cx="1427674" cy="2299898"/>
              </a:xfrm>
              <a:prstGeom prst="parallelogram">
                <a:avLst>
                  <a:gd name="adj" fmla="val 4192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7" name="平行四边形 86"/>
              <p:cNvSpPr/>
              <p:nvPr/>
            </p:nvSpPr>
            <p:spPr>
              <a:xfrm rot="9931423" flipV="1">
                <a:off x="5888875" y="238813"/>
                <a:ext cx="2506710" cy="347921"/>
              </a:xfrm>
              <a:prstGeom prst="parallelogram">
                <a:avLst>
                  <a:gd name="adj" fmla="val 33603"/>
                </a:avLst>
              </a:prstGeom>
              <a:grpFill/>
              <a:ln w="41275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80" name="组合 79"/>
            <p:cNvGrpSpPr/>
            <p:nvPr/>
          </p:nvGrpSpPr>
          <p:grpSpPr>
            <a:xfrm>
              <a:off x="5857693" y="238813"/>
              <a:ext cx="2537892" cy="1484135"/>
              <a:chOff x="5857693" y="238813"/>
              <a:chExt cx="2537892" cy="1484135"/>
            </a:xfrm>
          </p:grpSpPr>
          <p:sp>
            <p:nvSpPr>
              <p:cNvPr id="82" name="平行四边形 81"/>
              <p:cNvSpPr/>
              <p:nvPr/>
            </p:nvSpPr>
            <p:spPr>
              <a:xfrm rot="5400000" flipH="1" flipV="1">
                <a:off x="5387982" y="1027629"/>
                <a:ext cx="1165030" cy="225607"/>
              </a:xfrm>
              <a:prstGeom prst="parallelogram">
                <a:avLst>
                  <a:gd name="adj" fmla="val 147482"/>
                </a:avLst>
              </a:prstGeom>
              <a:solidFill>
                <a:schemeClr val="accent2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3" name="平行四边形 82"/>
              <p:cNvSpPr/>
              <p:nvPr/>
            </p:nvSpPr>
            <p:spPr>
              <a:xfrm rot="16200000" flipV="1">
                <a:off x="6530730" y="-156179"/>
                <a:ext cx="1427674" cy="2299898"/>
              </a:xfrm>
              <a:prstGeom prst="parallelogram">
                <a:avLst>
                  <a:gd name="adj" fmla="val 41922"/>
                </a:avLst>
              </a:prstGeom>
              <a:solidFill>
                <a:schemeClr val="accent2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84" name="平行四边形 83"/>
              <p:cNvSpPr/>
              <p:nvPr/>
            </p:nvSpPr>
            <p:spPr>
              <a:xfrm rot="9931423" flipV="1">
                <a:off x="5888875" y="238813"/>
                <a:ext cx="2506710" cy="347921"/>
              </a:xfrm>
              <a:prstGeom prst="parallelogram">
                <a:avLst>
                  <a:gd name="adj" fmla="val 33603"/>
                </a:avLst>
              </a:prstGeom>
              <a:solidFill>
                <a:schemeClr val="accent2">
                  <a:lumMod val="75000"/>
                  <a:lumOff val="25000"/>
                </a:schemeClr>
              </a:solidFill>
              <a:ln w="41275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81" name="文本框 80"/>
            <p:cNvSpPr txBox="1"/>
            <p:nvPr/>
          </p:nvSpPr>
          <p:spPr>
            <a:xfrm rot="909156">
              <a:off x="5905111" y="652802"/>
              <a:ext cx="2678912" cy="6861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RightUp"/>
                <a:lightRig rig="threePt" dir="t"/>
              </a:scene3d>
            </a:bodyPr>
            <a:lstStyle/>
            <a:p>
              <a:pPr algn="ctr"/>
              <a:r>
                <a:rPr lang="en-US" altLang="zh-CN" sz="1500" dirty="0">
                  <a:solidFill>
                    <a:schemeClr val="bg1"/>
                  </a:solidFill>
                </a:rPr>
                <a:t>Movidius</a:t>
              </a:r>
              <a:endParaRPr lang="zh-CN" altLang="en-US" sz="15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059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菱形 3">
            <a:extLst>
              <a:ext uri="{FF2B5EF4-FFF2-40B4-BE49-F238E27FC236}">
                <a16:creationId xmlns:a16="http://schemas.microsoft.com/office/drawing/2014/main" id="{F4657F05-0016-476B-BBDC-AD8419B135F6}"/>
              </a:ext>
            </a:extLst>
          </p:cNvPr>
          <p:cNvSpPr/>
          <p:nvPr/>
        </p:nvSpPr>
        <p:spPr>
          <a:xfrm>
            <a:off x="2152650" y="962089"/>
            <a:ext cx="4838700" cy="4838700"/>
          </a:xfrm>
          <a:prstGeom prst="diamond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48930F41-75C2-4BA3-ACDA-ABAF1155192C}"/>
              </a:ext>
            </a:extLst>
          </p:cNvPr>
          <p:cNvSpPr/>
          <p:nvPr/>
        </p:nvSpPr>
        <p:spPr>
          <a:xfrm>
            <a:off x="0" y="857252"/>
            <a:ext cx="9144000" cy="2429518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8705850 w 12192000"/>
              <a:gd name="connsiteY3" fmla="*/ 3429000 h 3429000"/>
              <a:gd name="connsiteX4" fmla="*/ 8640080 w 12192000"/>
              <a:gd name="connsiteY4" fmla="*/ 3429000 h 3429000"/>
              <a:gd name="connsiteX5" fmla="*/ 3551920 w 12192000"/>
              <a:gd name="connsiteY5" fmla="*/ 3429000 h 3429000"/>
              <a:gd name="connsiteX6" fmla="*/ 3486150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8705850" y="3429000"/>
                </a:lnTo>
                <a:lnTo>
                  <a:pt x="8640080" y="3429000"/>
                </a:lnTo>
                <a:lnTo>
                  <a:pt x="3551920" y="3429000"/>
                </a:lnTo>
                <a:lnTo>
                  <a:pt x="3486150" y="3429000"/>
                </a:lnTo>
                <a:lnTo>
                  <a:pt x="0" y="3429000"/>
                </a:lnTo>
                <a:close/>
              </a:path>
            </a:pathLst>
          </a:custGeom>
          <a:blipFill>
            <a:blip r:embed="rId3"/>
            <a:tile tx="6350" ty="-215900" sx="89000" sy="89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710C9878-BAA2-4599-8AEA-C905075195A4}"/>
              </a:ext>
            </a:extLst>
          </p:cNvPr>
          <p:cNvSpPr/>
          <p:nvPr/>
        </p:nvSpPr>
        <p:spPr>
          <a:xfrm>
            <a:off x="0" y="0"/>
            <a:ext cx="9144000" cy="328677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8705850 w 12192000"/>
              <a:gd name="connsiteY3" fmla="*/ 3429000 h 3429000"/>
              <a:gd name="connsiteX4" fmla="*/ 8640080 w 12192000"/>
              <a:gd name="connsiteY4" fmla="*/ 3429000 h 3429000"/>
              <a:gd name="connsiteX5" fmla="*/ 3551920 w 12192000"/>
              <a:gd name="connsiteY5" fmla="*/ 3429000 h 3429000"/>
              <a:gd name="connsiteX6" fmla="*/ 3486150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8705850" y="3429000"/>
                </a:lnTo>
                <a:lnTo>
                  <a:pt x="8640080" y="3429000"/>
                </a:lnTo>
                <a:lnTo>
                  <a:pt x="3551920" y="3429000"/>
                </a:lnTo>
                <a:lnTo>
                  <a:pt x="3486150" y="3429000"/>
                </a:lnTo>
                <a:lnTo>
                  <a:pt x="0" y="342900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图文框 1">
            <a:extLst>
              <a:ext uri="{FF2B5EF4-FFF2-40B4-BE49-F238E27FC236}">
                <a16:creationId xmlns:a16="http://schemas.microsoft.com/office/drawing/2014/main" id="{8E283B52-0BDB-42FF-9410-3EADFF0C0028}"/>
              </a:ext>
            </a:extLst>
          </p:cNvPr>
          <p:cNvSpPr/>
          <p:nvPr/>
        </p:nvSpPr>
        <p:spPr>
          <a:xfrm>
            <a:off x="3560935" y="1801510"/>
            <a:ext cx="2022134" cy="2932416"/>
          </a:xfrm>
          <a:prstGeom prst="frame">
            <a:avLst>
              <a:gd name="adj1" fmla="val 258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E901845-D95B-4441-B572-926B177F55A2}"/>
              </a:ext>
            </a:extLst>
          </p:cNvPr>
          <p:cNvSpPr txBox="1"/>
          <p:nvPr/>
        </p:nvSpPr>
        <p:spPr>
          <a:xfrm>
            <a:off x="3648075" y="3413358"/>
            <a:ext cx="184785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结果</a:t>
            </a:r>
            <a:endParaRPr lang="en-US" altLang="zh-CN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展望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273E509-5CA4-440A-82C7-7C03CE28F288}"/>
              </a:ext>
            </a:extLst>
          </p:cNvPr>
          <p:cNvSpPr txBox="1"/>
          <p:nvPr/>
        </p:nvSpPr>
        <p:spPr>
          <a:xfrm>
            <a:off x="3648075" y="1969182"/>
            <a:ext cx="184785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Century Gothic" panose="020B0502020202020204" pitchFamily="34" charset="0"/>
              </a:rPr>
              <a:t>05</a:t>
            </a:r>
            <a:endParaRPr lang="zh-CN" altLang="en-US" sz="7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591608B-F8A2-41F6-96E8-C7CD236529C4}"/>
              </a:ext>
            </a:extLst>
          </p:cNvPr>
          <p:cNvSpPr txBox="1"/>
          <p:nvPr/>
        </p:nvSpPr>
        <p:spPr>
          <a:xfrm>
            <a:off x="2486025" y="4816340"/>
            <a:ext cx="4171950" cy="3484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rPr>
              <a:t>We hope it can be …</a:t>
            </a: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6CFEF-76EB-494B-95A1-4CDA29686DAF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4711172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灯片编号占位符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6CFEF-76EB-494B-95A1-4CDA29686DAF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5380567" y="2195508"/>
            <a:ext cx="185562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快递服务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4858135" y="2198174"/>
            <a:ext cx="373736" cy="373736"/>
            <a:chOff x="1830459" y="2096852"/>
            <a:chExt cx="1860636" cy="1860636"/>
          </a:xfrm>
        </p:grpSpPr>
        <p:sp>
          <p:nvSpPr>
            <p:cNvPr id="30" name="Oval 1"/>
            <p:cNvSpPr/>
            <p:nvPr/>
          </p:nvSpPr>
          <p:spPr>
            <a:xfrm>
              <a:off x="1830459" y="2096852"/>
              <a:ext cx="1860636" cy="1860636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Arc 2"/>
            <p:cNvSpPr/>
            <p:nvPr/>
          </p:nvSpPr>
          <p:spPr>
            <a:xfrm>
              <a:off x="1830459" y="2096852"/>
              <a:ext cx="1860636" cy="1860636"/>
            </a:xfrm>
            <a:prstGeom prst="arc">
              <a:avLst>
                <a:gd name="adj1" fmla="val 10529000"/>
                <a:gd name="adj2" fmla="val 15122297"/>
              </a:avLst>
            </a:prstGeom>
            <a:ln w="1270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2" name="椭圆 31"/>
            <p:cNvSpPr/>
            <p:nvPr/>
          </p:nvSpPr>
          <p:spPr>
            <a:xfrm>
              <a:off x="2126451" y="2365183"/>
              <a:ext cx="1323974" cy="1323974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15291" y="2198173"/>
            <a:ext cx="373736" cy="373736"/>
            <a:chOff x="1830459" y="2096852"/>
            <a:chExt cx="1860636" cy="1860636"/>
          </a:xfrm>
        </p:grpSpPr>
        <p:sp>
          <p:nvSpPr>
            <p:cNvPr id="34" name="Oval 1"/>
            <p:cNvSpPr/>
            <p:nvPr/>
          </p:nvSpPr>
          <p:spPr>
            <a:xfrm>
              <a:off x="1830459" y="2096852"/>
              <a:ext cx="1860636" cy="1860636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Arc 2"/>
            <p:cNvSpPr/>
            <p:nvPr/>
          </p:nvSpPr>
          <p:spPr>
            <a:xfrm>
              <a:off x="1830459" y="2096852"/>
              <a:ext cx="1860636" cy="1860636"/>
            </a:xfrm>
            <a:prstGeom prst="arc">
              <a:avLst>
                <a:gd name="adj1" fmla="val 10529000"/>
                <a:gd name="adj2" fmla="val 15122297"/>
              </a:avLst>
            </a:prstGeom>
            <a:ln w="1270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6" name="椭圆 35"/>
            <p:cNvSpPr/>
            <p:nvPr/>
          </p:nvSpPr>
          <p:spPr>
            <a:xfrm>
              <a:off x="2126451" y="2365183"/>
              <a:ext cx="1323974" cy="1323974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1237726" y="2195508"/>
            <a:ext cx="185562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语音交互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4168074" y="2237316"/>
            <a:ext cx="0" cy="3056996"/>
          </a:xfrm>
          <a:prstGeom prst="line">
            <a:avLst/>
          </a:prstGeom>
          <a:ln w="60325" cap="rnd">
            <a:solidFill>
              <a:schemeClr val="accent1"/>
            </a:solidFill>
            <a:prstDash val="lg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5018087" y="3140553"/>
            <a:ext cx="1399647" cy="2229175"/>
            <a:chOff x="2773542" y="1330508"/>
            <a:chExt cx="2406575" cy="4102718"/>
          </a:xfrm>
        </p:grpSpPr>
        <p:grpSp>
          <p:nvGrpSpPr>
            <p:cNvPr id="40" name="组合 39"/>
            <p:cNvGrpSpPr/>
            <p:nvPr/>
          </p:nvGrpSpPr>
          <p:grpSpPr>
            <a:xfrm>
              <a:off x="2773542" y="1330508"/>
              <a:ext cx="2406575" cy="4102718"/>
              <a:chOff x="3848100" y="1408176"/>
              <a:chExt cx="897636" cy="1530287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3848100" y="1408176"/>
                <a:ext cx="897636" cy="1530287"/>
                <a:chOff x="3730752" y="1408176"/>
                <a:chExt cx="1014984" cy="1530287"/>
              </a:xfrm>
            </p:grpSpPr>
            <p:sp>
              <p:nvSpPr>
                <p:cNvPr id="51" name="圆角矩形 50"/>
                <p:cNvSpPr/>
                <p:nvPr/>
              </p:nvSpPr>
              <p:spPr>
                <a:xfrm>
                  <a:off x="3730752" y="1408176"/>
                  <a:ext cx="1014984" cy="1530287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52" name="矩形 51"/>
                <p:cNvSpPr/>
                <p:nvPr/>
              </p:nvSpPr>
              <p:spPr>
                <a:xfrm>
                  <a:off x="3840480" y="1600200"/>
                  <a:ext cx="795528" cy="11239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53" name="圆角矩形 52"/>
                <p:cNvSpPr/>
                <p:nvPr/>
              </p:nvSpPr>
              <p:spPr>
                <a:xfrm>
                  <a:off x="4074731" y="1489788"/>
                  <a:ext cx="327025" cy="28800"/>
                </a:xfrm>
                <a:prstGeom prst="roundRect">
                  <a:avLst/>
                </a:prstGeom>
                <a:solidFill>
                  <a:srgbClr val="9191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</p:grpSp>
          <p:sp>
            <p:nvSpPr>
              <p:cNvPr id="50" name="椭圆 49"/>
              <p:cNvSpPr/>
              <p:nvPr/>
            </p:nvSpPr>
            <p:spPr>
              <a:xfrm>
                <a:off x="4223099" y="2757488"/>
                <a:ext cx="147637" cy="1476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</p:grp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995" y="2059473"/>
              <a:ext cx="566025" cy="677698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42" name="组合 41"/>
            <p:cNvGrpSpPr/>
            <p:nvPr/>
          </p:nvGrpSpPr>
          <p:grpSpPr>
            <a:xfrm>
              <a:off x="3133905" y="3627117"/>
              <a:ext cx="949860" cy="449372"/>
              <a:chOff x="4186351" y="4052100"/>
              <a:chExt cx="2686050" cy="1381125"/>
            </a:xfrm>
          </p:grpSpPr>
          <p:pic>
            <p:nvPicPr>
              <p:cNvPr id="45" name="图片 4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86351" y="4052100"/>
                <a:ext cx="2686050" cy="1381125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46" name="矩形 45"/>
              <p:cNvSpPr/>
              <p:nvPr/>
            </p:nvSpPr>
            <p:spPr>
              <a:xfrm>
                <a:off x="4967111" y="4222044"/>
                <a:ext cx="485422" cy="33866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4967111" y="4573328"/>
                <a:ext cx="1276834" cy="33866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4967109" y="4931533"/>
                <a:ext cx="1704623" cy="33866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3043985" y="2840088"/>
              <a:ext cx="2032004" cy="67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描述：钥匙</a:t>
              </a:r>
              <a:endParaRPr lang="en-US" altLang="zh-CN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  <a:p>
              <a:r>
                <a:rPr lang="zh-CN" altLang="en-US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时间：</a:t>
              </a:r>
              <a:r>
                <a:rPr lang="en-US" altLang="zh-CN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2018-07-12</a:t>
              </a:r>
              <a:endParaRPr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047582" y="4178090"/>
              <a:ext cx="2028408" cy="67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描述：学生卡</a:t>
              </a:r>
              <a:endParaRPr lang="en-US" altLang="zh-CN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  <a:p>
              <a:r>
                <a:rPr lang="zh-CN" altLang="en-US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时间：</a:t>
              </a:r>
              <a:r>
                <a:rPr lang="en-US" altLang="zh-CN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2018-07-12</a:t>
              </a:r>
              <a:endParaRPr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4" name="椭圆 53"/>
          <p:cNvSpPr/>
          <p:nvPr/>
        </p:nvSpPr>
        <p:spPr>
          <a:xfrm>
            <a:off x="5719922" y="4503356"/>
            <a:ext cx="271682" cy="271682"/>
          </a:xfrm>
          <a:prstGeom prst="ellipse">
            <a:avLst/>
          </a:prstGeom>
          <a:noFill/>
          <a:ln w="57150">
            <a:solidFill>
              <a:srgbClr val="01A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>
                <a:solidFill>
                  <a:srgbClr val="01A89E"/>
                </a:solidFill>
              </a:rPr>
              <a:t>A</a:t>
            </a:r>
            <a:endParaRPr lang="zh-CN" altLang="en-US" sz="788" b="1" dirty="0">
              <a:solidFill>
                <a:srgbClr val="01A89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622" y="3658390"/>
            <a:ext cx="1712218" cy="137388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21" b="3167"/>
          <a:stretch/>
        </p:blipFill>
        <p:spPr>
          <a:xfrm>
            <a:off x="1423383" y="2986766"/>
            <a:ext cx="2398155" cy="433262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59" y="3647755"/>
            <a:ext cx="523495" cy="1520193"/>
          </a:xfrm>
          <a:prstGeom prst="rect">
            <a:avLst/>
          </a:prstGeom>
        </p:spPr>
      </p:pic>
      <p:grpSp>
        <p:nvGrpSpPr>
          <p:cNvPr id="57" name="组合 56"/>
          <p:cNvGrpSpPr/>
          <p:nvPr/>
        </p:nvGrpSpPr>
        <p:grpSpPr>
          <a:xfrm>
            <a:off x="1949673" y="3925481"/>
            <a:ext cx="1732087" cy="1169990"/>
            <a:chOff x="6087150" y="3595434"/>
            <a:chExt cx="2309449" cy="1559987"/>
          </a:xfrm>
        </p:grpSpPr>
        <p:grpSp>
          <p:nvGrpSpPr>
            <p:cNvPr id="58" name="组合 57"/>
            <p:cNvGrpSpPr/>
            <p:nvPr/>
          </p:nvGrpSpPr>
          <p:grpSpPr>
            <a:xfrm>
              <a:off x="7171197" y="3595434"/>
              <a:ext cx="1225402" cy="1079086"/>
              <a:chOff x="9436174" y="1755982"/>
              <a:chExt cx="1225402" cy="1079086"/>
            </a:xfrm>
          </p:grpSpPr>
          <p:pic>
            <p:nvPicPr>
              <p:cNvPr id="167" name="图片 166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6174" y="1755982"/>
                <a:ext cx="1225402" cy="1079086"/>
              </a:xfrm>
              <a:prstGeom prst="rect">
                <a:avLst/>
              </a:prstGeom>
            </p:spPr>
          </p:pic>
          <p:cxnSp>
            <p:nvCxnSpPr>
              <p:cNvPr id="168" name="直接连接符 167"/>
              <p:cNvCxnSpPr/>
              <p:nvPr/>
            </p:nvCxnSpPr>
            <p:spPr>
              <a:xfrm flipH="1">
                <a:off x="9449684" y="1876450"/>
                <a:ext cx="113049" cy="179529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flipH="1">
                <a:off x="10537751" y="2526087"/>
                <a:ext cx="119063" cy="189079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>
                <a:off x="10533707" y="1866900"/>
                <a:ext cx="119063" cy="189079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/>
              <p:cNvCxnSpPr/>
              <p:nvPr/>
            </p:nvCxnSpPr>
            <p:spPr>
              <a:xfrm>
                <a:off x="9446418" y="2525668"/>
                <a:ext cx="118696" cy="188496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/>
              <p:cNvCxnSpPr/>
              <p:nvPr/>
            </p:nvCxnSpPr>
            <p:spPr>
              <a:xfrm>
                <a:off x="9446419" y="2055979"/>
                <a:ext cx="0" cy="466725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/>
              <p:cNvCxnSpPr/>
              <p:nvPr/>
            </p:nvCxnSpPr>
            <p:spPr>
              <a:xfrm>
                <a:off x="10655151" y="2055979"/>
                <a:ext cx="0" cy="466725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接连接符 173"/>
              <p:cNvCxnSpPr/>
              <p:nvPr/>
            </p:nvCxnSpPr>
            <p:spPr>
              <a:xfrm>
                <a:off x="9565114" y="2715155"/>
                <a:ext cx="290880" cy="109428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直接连接符 174"/>
              <p:cNvCxnSpPr/>
              <p:nvPr/>
            </p:nvCxnSpPr>
            <p:spPr>
              <a:xfrm>
                <a:off x="10244490" y="1760744"/>
                <a:ext cx="290880" cy="109428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接连接符 175"/>
              <p:cNvCxnSpPr/>
              <p:nvPr/>
            </p:nvCxnSpPr>
            <p:spPr>
              <a:xfrm flipV="1">
                <a:off x="9565114" y="1762134"/>
                <a:ext cx="290880" cy="108537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接连接符 176"/>
              <p:cNvCxnSpPr/>
              <p:nvPr/>
            </p:nvCxnSpPr>
            <p:spPr>
              <a:xfrm flipV="1">
                <a:off x="10242109" y="2717322"/>
                <a:ext cx="290880" cy="108537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直接连接符 177"/>
              <p:cNvCxnSpPr/>
              <p:nvPr/>
            </p:nvCxnSpPr>
            <p:spPr>
              <a:xfrm flipV="1">
                <a:off x="9864562" y="1760744"/>
                <a:ext cx="377547" cy="1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直接连接符 178"/>
              <p:cNvCxnSpPr/>
              <p:nvPr/>
            </p:nvCxnSpPr>
            <p:spPr>
              <a:xfrm flipV="1">
                <a:off x="9864562" y="2827249"/>
                <a:ext cx="377547" cy="1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组合 58"/>
            <p:cNvGrpSpPr/>
            <p:nvPr/>
          </p:nvGrpSpPr>
          <p:grpSpPr>
            <a:xfrm>
              <a:off x="6087150" y="3595627"/>
              <a:ext cx="1330803" cy="1559794"/>
              <a:chOff x="9400934" y="1177696"/>
              <a:chExt cx="2045420" cy="2397375"/>
            </a:xfrm>
          </p:grpSpPr>
          <p:sp>
            <p:nvSpPr>
              <p:cNvPr id="154" name="平行四边形 153"/>
              <p:cNvSpPr/>
              <p:nvPr/>
            </p:nvSpPr>
            <p:spPr>
              <a:xfrm rot="16200000">
                <a:off x="9171042" y="1576949"/>
                <a:ext cx="2309640" cy="1650492"/>
              </a:xfrm>
              <a:prstGeom prst="parallelogram">
                <a:avLst>
                  <a:gd name="adj" fmla="val 60224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55" name="平行四边形 154"/>
              <p:cNvSpPr/>
              <p:nvPr/>
            </p:nvSpPr>
            <p:spPr>
              <a:xfrm rot="16200000">
                <a:off x="9429073" y="1586918"/>
                <a:ext cx="1801582" cy="1468758"/>
              </a:xfrm>
              <a:prstGeom prst="parallelogram">
                <a:avLst>
                  <a:gd name="adj" fmla="val 6022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56" name="流程图: 终止 155"/>
              <p:cNvSpPr/>
              <p:nvPr/>
            </p:nvSpPr>
            <p:spPr>
              <a:xfrm rot="1882473" flipV="1">
                <a:off x="10436154" y="3040151"/>
                <a:ext cx="386171" cy="45719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57" name="椭圆 156"/>
              <p:cNvSpPr/>
              <p:nvPr/>
            </p:nvSpPr>
            <p:spPr>
              <a:xfrm>
                <a:off x="10825678" y="3175730"/>
                <a:ext cx="47496" cy="463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58" name="椭圆 157"/>
              <p:cNvSpPr/>
              <p:nvPr/>
            </p:nvSpPr>
            <p:spPr>
              <a:xfrm>
                <a:off x="10897464" y="3222088"/>
                <a:ext cx="47496" cy="463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59" name="平行四边形 158"/>
              <p:cNvSpPr/>
              <p:nvPr/>
            </p:nvSpPr>
            <p:spPr>
              <a:xfrm rot="16200000" flipH="1">
                <a:off x="10568585" y="2788050"/>
                <a:ext cx="1361499" cy="176429"/>
              </a:xfrm>
              <a:prstGeom prst="parallelogram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60" name="平行四边形 159"/>
              <p:cNvSpPr/>
              <p:nvPr/>
            </p:nvSpPr>
            <p:spPr>
              <a:xfrm rot="12655154">
                <a:off x="9400934" y="1651873"/>
                <a:ext cx="2045420" cy="125225"/>
              </a:xfrm>
              <a:prstGeom prst="parallelogram">
                <a:avLst>
                  <a:gd name="adj" fmla="val 98741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61" name="直接连接符 160"/>
              <p:cNvCxnSpPr/>
              <p:nvPr/>
            </p:nvCxnSpPr>
            <p:spPr>
              <a:xfrm>
                <a:off x="9480710" y="1231270"/>
                <a:ext cx="0" cy="1347328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/>
              <p:cNvCxnSpPr/>
              <p:nvPr/>
            </p:nvCxnSpPr>
            <p:spPr>
              <a:xfrm>
                <a:off x="11357134" y="2183590"/>
                <a:ext cx="0" cy="1342136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>
              <a:xfrm>
                <a:off x="9693668" y="1180077"/>
                <a:ext cx="1649180" cy="991608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>
              <a:xfrm flipV="1">
                <a:off x="9487853" y="1177696"/>
                <a:ext cx="190653" cy="49345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>
              <a:xfrm>
                <a:off x="9487853" y="2578598"/>
                <a:ext cx="1657271" cy="996473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 flipV="1">
                <a:off x="11160975" y="3525726"/>
                <a:ext cx="190653" cy="49345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组合 59"/>
            <p:cNvGrpSpPr/>
            <p:nvPr/>
          </p:nvGrpSpPr>
          <p:grpSpPr>
            <a:xfrm>
              <a:off x="6404377" y="3600643"/>
              <a:ext cx="633423" cy="489009"/>
              <a:chOff x="1091015" y="1837694"/>
              <a:chExt cx="863334" cy="666503"/>
            </a:xfrm>
          </p:grpSpPr>
          <p:grpSp>
            <p:nvGrpSpPr>
              <p:cNvPr id="132" name="组合 131"/>
              <p:cNvGrpSpPr/>
              <p:nvPr/>
            </p:nvGrpSpPr>
            <p:grpSpPr>
              <a:xfrm>
                <a:off x="1241482" y="1902999"/>
                <a:ext cx="649784" cy="544779"/>
                <a:chOff x="3030827" y="4077636"/>
                <a:chExt cx="460363" cy="465789"/>
              </a:xfrm>
            </p:grpSpPr>
            <p:sp>
              <p:nvSpPr>
                <p:cNvPr id="150" name="平行四边形 149"/>
                <p:cNvSpPr/>
                <p:nvPr/>
              </p:nvSpPr>
              <p:spPr>
                <a:xfrm rot="16200000" flipH="1">
                  <a:off x="3010128" y="4098335"/>
                  <a:ext cx="353977" cy="312579"/>
                </a:xfrm>
                <a:prstGeom prst="parallelogram">
                  <a:avLst/>
                </a:prstGeom>
                <a:solidFill>
                  <a:schemeClr val="bg1">
                    <a:lumMod val="65000"/>
                  </a:schemeClr>
                </a:solidFill>
                <a:ln w="85725" cap="rnd">
                  <a:solidFill>
                    <a:schemeClr val="bg1">
                      <a:lumMod val="6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51" name="平行四边形 150"/>
                <p:cNvSpPr/>
                <p:nvPr/>
              </p:nvSpPr>
              <p:spPr>
                <a:xfrm rot="5400000">
                  <a:off x="2930754" y="4273778"/>
                  <a:ext cx="372200" cy="167092"/>
                </a:xfrm>
                <a:prstGeom prst="parallelogram">
                  <a:avLst>
                    <a:gd name="adj" fmla="val 48284"/>
                  </a:avLst>
                </a:prstGeom>
                <a:solidFill>
                  <a:schemeClr val="bg1">
                    <a:lumMod val="65000"/>
                  </a:schemeClr>
                </a:solidFill>
                <a:ln w="85725" cap="rnd">
                  <a:solidFill>
                    <a:schemeClr val="bg1">
                      <a:lumMod val="6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52" name="平行四边形 151"/>
                <p:cNvSpPr/>
                <p:nvPr/>
              </p:nvSpPr>
              <p:spPr>
                <a:xfrm rot="20761229" flipV="1">
                  <a:off x="3064301" y="4108901"/>
                  <a:ext cx="406306" cy="99440"/>
                </a:xfrm>
                <a:prstGeom prst="parallelogram">
                  <a:avLst>
                    <a:gd name="adj" fmla="val 124348"/>
                  </a:avLst>
                </a:prstGeom>
                <a:solidFill>
                  <a:schemeClr val="bg1">
                    <a:lumMod val="65000"/>
                  </a:schemeClr>
                </a:solidFill>
                <a:ln w="85725" cap="rnd">
                  <a:solidFill>
                    <a:schemeClr val="bg1">
                      <a:lumMod val="6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53" name="平行四边形 152"/>
                <p:cNvSpPr/>
                <p:nvPr/>
              </p:nvSpPr>
              <p:spPr>
                <a:xfrm rot="16200000" flipH="1">
                  <a:off x="3165599" y="4217834"/>
                  <a:ext cx="372201" cy="278981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 w="8572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</p:grpSp>
          <p:sp>
            <p:nvSpPr>
              <p:cNvPr id="133" name="平行四边形 132"/>
              <p:cNvSpPr/>
              <p:nvPr/>
            </p:nvSpPr>
            <p:spPr>
              <a:xfrm rot="20831466" flipV="1">
                <a:off x="1333870" y="1885137"/>
                <a:ext cx="507954" cy="107634"/>
              </a:xfrm>
              <a:prstGeom prst="parallelogram">
                <a:avLst>
                  <a:gd name="adj" fmla="val 127958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34" name="直接连接符 133"/>
              <p:cNvCxnSpPr/>
              <p:nvPr/>
            </p:nvCxnSpPr>
            <p:spPr>
              <a:xfrm flipH="1" flipV="1">
                <a:off x="1214260" y="1961788"/>
                <a:ext cx="226400" cy="1101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/>
              <p:cNvCxnSpPr/>
              <p:nvPr/>
            </p:nvCxnSpPr>
            <p:spPr>
              <a:xfrm>
                <a:off x="1180448" y="2002829"/>
                <a:ext cx="3937" cy="338382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弧形 135"/>
              <p:cNvSpPr/>
              <p:nvPr/>
            </p:nvSpPr>
            <p:spPr>
              <a:xfrm rot="17803703" flipH="1">
                <a:off x="1191433" y="2266916"/>
                <a:ext cx="151017" cy="168669"/>
              </a:xfrm>
              <a:prstGeom prst="arc">
                <a:avLst>
                  <a:gd name="adj1" fmla="val 17387694"/>
                  <a:gd name="adj2" fmla="val 19017879"/>
                </a:avLst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37" name="弧形 136"/>
              <p:cNvSpPr/>
              <p:nvPr/>
            </p:nvSpPr>
            <p:spPr>
              <a:xfrm rot="21387847" flipH="1">
                <a:off x="1182847" y="1939203"/>
                <a:ext cx="151017" cy="168668"/>
              </a:xfrm>
              <a:prstGeom prst="arc">
                <a:avLst>
                  <a:gd name="adj1" fmla="val 18050532"/>
                  <a:gd name="adj2" fmla="val 21019404"/>
                </a:avLst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grpSp>
            <p:nvGrpSpPr>
              <p:cNvPr id="138" name="组合 137"/>
              <p:cNvGrpSpPr/>
              <p:nvPr/>
            </p:nvGrpSpPr>
            <p:grpSpPr>
              <a:xfrm>
                <a:off x="1091015" y="2093451"/>
                <a:ext cx="274602" cy="254960"/>
                <a:chOff x="5695811" y="1784214"/>
                <a:chExt cx="3519480" cy="3722641"/>
              </a:xfrm>
            </p:grpSpPr>
            <p:sp>
              <p:nvSpPr>
                <p:cNvPr id="146" name="椭圆 145"/>
                <p:cNvSpPr/>
                <p:nvPr/>
              </p:nvSpPr>
              <p:spPr>
                <a:xfrm>
                  <a:off x="7176310" y="1784214"/>
                  <a:ext cx="2038981" cy="3355099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47" name="平行四边形 146"/>
                <p:cNvSpPr/>
                <p:nvPr/>
              </p:nvSpPr>
              <p:spPr>
                <a:xfrm rot="5400000" flipH="1">
                  <a:off x="6534728" y="2973218"/>
                  <a:ext cx="2019348" cy="1309572"/>
                </a:xfrm>
                <a:prstGeom prst="parallelogram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79375" cap="rnd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48" name="椭圆 147"/>
                <p:cNvSpPr/>
                <p:nvPr/>
              </p:nvSpPr>
              <p:spPr>
                <a:xfrm>
                  <a:off x="5695811" y="2181882"/>
                  <a:ext cx="2038981" cy="3324973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49" name="椭圆 148"/>
                <p:cNvSpPr/>
                <p:nvPr/>
              </p:nvSpPr>
              <p:spPr>
                <a:xfrm flipV="1">
                  <a:off x="6074075" y="2867046"/>
                  <a:ext cx="1182452" cy="192816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</p:grpSp>
          <p:cxnSp>
            <p:nvCxnSpPr>
              <p:cNvPr id="139" name="直接连接符 138"/>
              <p:cNvCxnSpPr/>
              <p:nvPr/>
            </p:nvCxnSpPr>
            <p:spPr>
              <a:xfrm>
                <a:off x="1947220" y="1988774"/>
                <a:ext cx="5067" cy="366402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>
                <a:stCxn id="141" idx="2"/>
              </p:cNvCxnSpPr>
              <p:nvPr/>
            </p:nvCxnSpPr>
            <p:spPr>
              <a:xfrm flipH="1">
                <a:off x="1485593" y="2401006"/>
                <a:ext cx="447460" cy="102389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弧形 140"/>
              <p:cNvSpPr/>
              <p:nvPr/>
            </p:nvSpPr>
            <p:spPr>
              <a:xfrm rot="3796297">
                <a:off x="1794506" y="2272082"/>
                <a:ext cx="151017" cy="168669"/>
              </a:xfrm>
              <a:prstGeom prst="arc">
                <a:avLst>
                  <a:gd name="adj1" fmla="val 17387694"/>
                  <a:gd name="adj2" fmla="val 19920079"/>
                </a:avLst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42" name="弧形 141"/>
              <p:cNvSpPr/>
              <p:nvPr/>
            </p:nvSpPr>
            <p:spPr>
              <a:xfrm rot="20144217">
                <a:off x="1796424" y="1922065"/>
                <a:ext cx="151017" cy="168668"/>
              </a:xfrm>
              <a:prstGeom prst="arc">
                <a:avLst>
                  <a:gd name="adj1" fmla="val 18050532"/>
                  <a:gd name="adj2" fmla="val 861180"/>
                </a:avLst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43" name="直接连接符 142"/>
              <p:cNvCxnSpPr/>
              <p:nvPr/>
            </p:nvCxnSpPr>
            <p:spPr>
              <a:xfrm flipH="1">
                <a:off x="1198118" y="1837694"/>
                <a:ext cx="485086" cy="114382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>
                <a:stCxn id="142" idx="0"/>
              </p:cNvCxnSpPr>
              <p:nvPr/>
            </p:nvCxnSpPr>
            <p:spPr>
              <a:xfrm flipH="1" flipV="1">
                <a:off x="1703908" y="1846015"/>
                <a:ext cx="177388" cy="79204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/>
              <p:cNvCxnSpPr/>
              <p:nvPr/>
            </p:nvCxnSpPr>
            <p:spPr>
              <a:xfrm flipH="1" flipV="1">
                <a:off x="1183655" y="2375426"/>
                <a:ext cx="277772" cy="128771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组合 60"/>
            <p:cNvGrpSpPr/>
            <p:nvPr/>
          </p:nvGrpSpPr>
          <p:grpSpPr>
            <a:xfrm>
              <a:off x="7522382" y="4378806"/>
              <a:ext cx="848117" cy="649432"/>
              <a:chOff x="1485653" y="3953455"/>
              <a:chExt cx="2614572" cy="2002066"/>
            </a:xfrm>
          </p:grpSpPr>
          <p:sp>
            <p:nvSpPr>
              <p:cNvPr id="62" name="平行四边形 61"/>
              <p:cNvSpPr/>
              <p:nvPr/>
            </p:nvSpPr>
            <p:spPr>
              <a:xfrm rot="9866800" flipV="1">
                <a:off x="1507601" y="4327968"/>
                <a:ext cx="2592624" cy="1535860"/>
              </a:xfrm>
              <a:prstGeom prst="parallelogram">
                <a:avLst>
                  <a:gd name="adj" fmla="val 30194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3" name="平行四边形 62"/>
              <p:cNvSpPr/>
              <p:nvPr/>
            </p:nvSpPr>
            <p:spPr>
              <a:xfrm rot="9866800" flipV="1">
                <a:off x="2812436" y="4634986"/>
                <a:ext cx="541884" cy="614192"/>
              </a:xfrm>
              <a:prstGeom prst="parallelogram">
                <a:avLst>
                  <a:gd name="adj" fmla="val 33603"/>
                </a:avLst>
              </a:prstGeom>
              <a:solidFill>
                <a:srgbClr val="C9C263"/>
              </a:solidFill>
              <a:ln w="41275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3299661" y="4716631"/>
                <a:ext cx="647391" cy="933178"/>
                <a:chOff x="3220955" y="4918045"/>
                <a:chExt cx="363136" cy="824035"/>
              </a:xfrm>
            </p:grpSpPr>
            <p:sp>
              <p:nvSpPr>
                <p:cNvPr id="129" name="平行四边形 128"/>
                <p:cNvSpPr/>
                <p:nvPr/>
              </p:nvSpPr>
              <p:spPr>
                <a:xfrm rot="5400000" flipH="1" flipV="1">
                  <a:off x="2900445" y="5306387"/>
                  <a:ext cx="756202" cy="115182"/>
                </a:xfrm>
                <a:prstGeom prst="parallelogram">
                  <a:avLst>
                    <a:gd name="adj" fmla="val 147483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30" name="平行四边形 129"/>
                <p:cNvSpPr/>
                <p:nvPr/>
              </p:nvSpPr>
              <p:spPr>
                <a:xfrm rot="16200000" flipV="1">
                  <a:off x="3164746" y="5322735"/>
                  <a:ext cx="596001" cy="242689"/>
                </a:xfrm>
                <a:prstGeom prst="parallelogram">
                  <a:avLst>
                    <a:gd name="adj" fmla="val 2728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31" name="平行四边形 130"/>
                <p:cNvSpPr/>
                <p:nvPr/>
              </p:nvSpPr>
              <p:spPr>
                <a:xfrm rot="9866800" flipV="1">
                  <a:off x="3248538" y="4918045"/>
                  <a:ext cx="311674" cy="288448"/>
                </a:xfrm>
                <a:prstGeom prst="parallelogram">
                  <a:avLst>
                    <a:gd name="adj" fmla="val 33603"/>
                  </a:avLst>
                </a:prstGeom>
                <a:solidFill>
                  <a:schemeClr val="bg1">
                    <a:lumMod val="85000"/>
                  </a:schemeClr>
                </a:solidFill>
                <a:ln w="4127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65" name="组合 64"/>
              <p:cNvGrpSpPr/>
              <p:nvPr/>
            </p:nvGrpSpPr>
            <p:grpSpPr>
              <a:xfrm>
                <a:off x="2917930" y="5111798"/>
                <a:ext cx="499148" cy="659742"/>
                <a:chOff x="3076545" y="5209578"/>
                <a:chExt cx="365808" cy="483502"/>
              </a:xfrm>
            </p:grpSpPr>
            <p:grpSp>
              <p:nvGrpSpPr>
                <p:cNvPr id="123" name="组合 122"/>
                <p:cNvGrpSpPr/>
                <p:nvPr/>
              </p:nvGrpSpPr>
              <p:grpSpPr>
                <a:xfrm>
                  <a:off x="3076545" y="5209578"/>
                  <a:ext cx="365808" cy="483502"/>
                  <a:chOff x="3218283" y="4873792"/>
                  <a:chExt cx="365808" cy="868288"/>
                </a:xfrm>
              </p:grpSpPr>
              <p:sp>
                <p:nvSpPr>
                  <p:cNvPr id="126" name="平行四边形 125"/>
                  <p:cNvSpPr/>
                  <p:nvPr/>
                </p:nvSpPr>
                <p:spPr>
                  <a:xfrm rot="5400000" flipH="1" flipV="1">
                    <a:off x="2886515" y="5295129"/>
                    <a:ext cx="778718" cy="115182"/>
                  </a:xfrm>
                  <a:prstGeom prst="parallelogram">
                    <a:avLst>
                      <a:gd name="adj" fmla="val 147483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1350"/>
                  </a:p>
                </p:txBody>
              </p:sp>
              <p:sp>
                <p:nvSpPr>
                  <p:cNvPr id="127" name="平行四边形 126"/>
                  <p:cNvSpPr/>
                  <p:nvPr/>
                </p:nvSpPr>
                <p:spPr>
                  <a:xfrm rot="16200000" flipV="1">
                    <a:off x="3164746" y="5322735"/>
                    <a:ext cx="596001" cy="242689"/>
                  </a:xfrm>
                  <a:prstGeom prst="parallelogram">
                    <a:avLst>
                      <a:gd name="adj" fmla="val 27280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1350"/>
                  </a:p>
                </p:txBody>
              </p:sp>
              <p:sp>
                <p:nvSpPr>
                  <p:cNvPr id="128" name="平行四边形 127"/>
                  <p:cNvSpPr/>
                  <p:nvPr/>
                </p:nvSpPr>
                <p:spPr>
                  <a:xfrm rot="9866800" flipV="1">
                    <a:off x="3246268" y="4873792"/>
                    <a:ext cx="316441" cy="344748"/>
                  </a:xfrm>
                  <a:prstGeom prst="parallelogram">
                    <a:avLst>
                      <a:gd name="adj" fmla="val 33603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 w="4127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1350"/>
                  </a:p>
                </p:txBody>
              </p:sp>
            </p:grpSp>
            <p:sp>
              <p:nvSpPr>
                <p:cNvPr id="124" name="平行四边形 123"/>
                <p:cNvSpPr/>
                <p:nvPr/>
              </p:nvSpPr>
              <p:spPr>
                <a:xfrm rot="16200000" flipV="1">
                  <a:off x="3260971" y="5383133"/>
                  <a:ext cx="119946" cy="169730"/>
                </a:xfrm>
                <a:prstGeom prst="parallelogram">
                  <a:avLst>
                    <a:gd name="adj" fmla="val 37207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25" name="平行四边形 124"/>
                <p:cNvSpPr/>
                <p:nvPr/>
              </p:nvSpPr>
              <p:spPr>
                <a:xfrm rot="16200000" flipV="1">
                  <a:off x="3258041" y="5498026"/>
                  <a:ext cx="119946" cy="169730"/>
                </a:xfrm>
                <a:prstGeom prst="parallelogram">
                  <a:avLst>
                    <a:gd name="adj" fmla="val 37207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66" name="组合 65"/>
              <p:cNvGrpSpPr/>
              <p:nvPr/>
            </p:nvGrpSpPr>
            <p:grpSpPr>
              <a:xfrm>
                <a:off x="3602037" y="5048470"/>
                <a:ext cx="257366" cy="279024"/>
                <a:chOff x="3648215" y="5047548"/>
                <a:chExt cx="179564" cy="279024"/>
              </a:xfrm>
            </p:grpSpPr>
            <p:sp>
              <p:nvSpPr>
                <p:cNvPr id="121" name="平行四边形 120"/>
                <p:cNvSpPr/>
                <p:nvPr/>
              </p:nvSpPr>
              <p:spPr>
                <a:xfrm rot="16200000" flipV="1">
                  <a:off x="3612755" y="5111549"/>
                  <a:ext cx="250483" cy="179564"/>
                </a:xfrm>
                <a:prstGeom prst="parallelogram">
                  <a:avLst>
                    <a:gd name="adj" fmla="val 2728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22" name="平行四边形 121"/>
                <p:cNvSpPr/>
                <p:nvPr/>
              </p:nvSpPr>
              <p:spPr>
                <a:xfrm rot="16200000" flipV="1">
                  <a:off x="3679025" y="5062185"/>
                  <a:ext cx="103391" cy="74118"/>
                </a:xfrm>
                <a:prstGeom prst="parallelogram">
                  <a:avLst>
                    <a:gd name="adj" fmla="val 2728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67" name="组合 66"/>
              <p:cNvGrpSpPr/>
              <p:nvPr/>
            </p:nvGrpSpPr>
            <p:grpSpPr>
              <a:xfrm>
                <a:off x="3604033" y="5327707"/>
                <a:ext cx="257366" cy="279024"/>
                <a:chOff x="3648215" y="5047548"/>
                <a:chExt cx="179564" cy="279024"/>
              </a:xfrm>
            </p:grpSpPr>
            <p:sp>
              <p:nvSpPr>
                <p:cNvPr id="119" name="平行四边形 118"/>
                <p:cNvSpPr/>
                <p:nvPr/>
              </p:nvSpPr>
              <p:spPr>
                <a:xfrm rot="16200000" flipV="1">
                  <a:off x="3612755" y="5111549"/>
                  <a:ext cx="250483" cy="179564"/>
                </a:xfrm>
                <a:prstGeom prst="parallelogram">
                  <a:avLst>
                    <a:gd name="adj" fmla="val 2728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20" name="平行四边形 119"/>
                <p:cNvSpPr/>
                <p:nvPr/>
              </p:nvSpPr>
              <p:spPr>
                <a:xfrm rot="16200000" flipV="1">
                  <a:off x="3679025" y="5062185"/>
                  <a:ext cx="103391" cy="74118"/>
                </a:xfrm>
                <a:prstGeom prst="parallelogram">
                  <a:avLst>
                    <a:gd name="adj" fmla="val 2728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68" name="组合 67"/>
              <p:cNvGrpSpPr/>
              <p:nvPr/>
            </p:nvGrpSpPr>
            <p:grpSpPr>
              <a:xfrm>
                <a:off x="2577626" y="5343523"/>
                <a:ext cx="398275" cy="526415"/>
                <a:chOff x="3076545" y="5209578"/>
                <a:chExt cx="365808" cy="483502"/>
              </a:xfrm>
            </p:grpSpPr>
            <p:grpSp>
              <p:nvGrpSpPr>
                <p:cNvPr id="113" name="组合 112"/>
                <p:cNvGrpSpPr/>
                <p:nvPr/>
              </p:nvGrpSpPr>
              <p:grpSpPr>
                <a:xfrm>
                  <a:off x="3076545" y="5209578"/>
                  <a:ext cx="365808" cy="483502"/>
                  <a:chOff x="3218280" y="4873789"/>
                  <a:chExt cx="365811" cy="868291"/>
                </a:xfrm>
              </p:grpSpPr>
              <p:sp>
                <p:nvSpPr>
                  <p:cNvPr id="116" name="平行四边形 115"/>
                  <p:cNvSpPr/>
                  <p:nvPr/>
                </p:nvSpPr>
                <p:spPr>
                  <a:xfrm rot="5400000" flipH="1" flipV="1">
                    <a:off x="2886512" y="5295123"/>
                    <a:ext cx="778717" cy="115182"/>
                  </a:xfrm>
                  <a:prstGeom prst="parallelogram">
                    <a:avLst>
                      <a:gd name="adj" fmla="val 147483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1350"/>
                  </a:p>
                </p:txBody>
              </p:sp>
              <p:sp>
                <p:nvSpPr>
                  <p:cNvPr id="117" name="平行四边形 116"/>
                  <p:cNvSpPr/>
                  <p:nvPr/>
                </p:nvSpPr>
                <p:spPr>
                  <a:xfrm rot="16200000" flipV="1">
                    <a:off x="3164746" y="5322735"/>
                    <a:ext cx="596001" cy="242689"/>
                  </a:xfrm>
                  <a:prstGeom prst="parallelogram">
                    <a:avLst>
                      <a:gd name="adj" fmla="val 27280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1350"/>
                  </a:p>
                </p:txBody>
              </p:sp>
              <p:sp>
                <p:nvSpPr>
                  <p:cNvPr id="118" name="平行四边形 117"/>
                  <p:cNvSpPr/>
                  <p:nvPr/>
                </p:nvSpPr>
                <p:spPr>
                  <a:xfrm rot="9866800" flipV="1">
                    <a:off x="3246268" y="4873789"/>
                    <a:ext cx="316441" cy="344748"/>
                  </a:xfrm>
                  <a:prstGeom prst="parallelogram">
                    <a:avLst>
                      <a:gd name="adj" fmla="val 33603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 w="4127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1350"/>
                  </a:p>
                </p:txBody>
              </p:sp>
            </p:grpSp>
            <p:sp>
              <p:nvSpPr>
                <p:cNvPr id="114" name="平行四边形 113"/>
                <p:cNvSpPr/>
                <p:nvPr/>
              </p:nvSpPr>
              <p:spPr>
                <a:xfrm rot="16200000" flipV="1">
                  <a:off x="3260971" y="5383133"/>
                  <a:ext cx="119946" cy="169730"/>
                </a:xfrm>
                <a:prstGeom prst="parallelogram">
                  <a:avLst>
                    <a:gd name="adj" fmla="val 37207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15" name="平行四边形 114"/>
                <p:cNvSpPr/>
                <p:nvPr/>
              </p:nvSpPr>
              <p:spPr>
                <a:xfrm rot="16200000" flipV="1">
                  <a:off x="3258041" y="5498026"/>
                  <a:ext cx="119946" cy="169730"/>
                </a:xfrm>
                <a:prstGeom prst="parallelogram">
                  <a:avLst>
                    <a:gd name="adj" fmla="val 37207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</p:grpSp>
          <p:sp>
            <p:nvSpPr>
              <p:cNvPr id="69" name="平行四边形 68"/>
              <p:cNvSpPr/>
              <p:nvPr/>
            </p:nvSpPr>
            <p:spPr>
              <a:xfrm rot="16200000" flipV="1">
                <a:off x="2802435" y="5534786"/>
                <a:ext cx="79005" cy="155279"/>
              </a:xfrm>
              <a:prstGeom prst="parallelogram">
                <a:avLst>
                  <a:gd name="adj" fmla="val 52665"/>
                </a:avLst>
              </a:prstGeom>
              <a:solidFill>
                <a:schemeClr val="accent2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0" name="平行四边形 69"/>
              <p:cNvSpPr/>
              <p:nvPr/>
            </p:nvSpPr>
            <p:spPr>
              <a:xfrm rot="16200000" flipV="1">
                <a:off x="2802754" y="5658434"/>
                <a:ext cx="79005" cy="155279"/>
              </a:xfrm>
              <a:prstGeom prst="parallelogram">
                <a:avLst>
                  <a:gd name="adj" fmla="val 52665"/>
                </a:avLst>
              </a:prstGeom>
              <a:solidFill>
                <a:schemeClr val="accent2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grpSp>
            <p:nvGrpSpPr>
              <p:cNvPr id="71" name="组合 70"/>
              <p:cNvGrpSpPr/>
              <p:nvPr/>
            </p:nvGrpSpPr>
            <p:grpSpPr>
              <a:xfrm>
                <a:off x="2249589" y="5603179"/>
                <a:ext cx="272601" cy="352342"/>
                <a:chOff x="2249589" y="5603179"/>
                <a:chExt cx="272601" cy="352342"/>
              </a:xfrm>
            </p:grpSpPr>
            <p:grpSp>
              <p:nvGrpSpPr>
                <p:cNvPr id="106" name="组合 105"/>
                <p:cNvGrpSpPr/>
                <p:nvPr/>
              </p:nvGrpSpPr>
              <p:grpSpPr>
                <a:xfrm rot="21287275">
                  <a:off x="2249589" y="5603179"/>
                  <a:ext cx="272601" cy="352342"/>
                  <a:chOff x="2262336" y="5591685"/>
                  <a:chExt cx="272601" cy="352342"/>
                </a:xfrm>
              </p:grpSpPr>
              <p:grpSp>
                <p:nvGrpSpPr>
                  <p:cNvPr id="108" name="组合 107"/>
                  <p:cNvGrpSpPr/>
                  <p:nvPr/>
                </p:nvGrpSpPr>
                <p:grpSpPr>
                  <a:xfrm rot="2851394" flipH="1">
                    <a:off x="2222466" y="5631555"/>
                    <a:ext cx="352342" cy="272601"/>
                    <a:chOff x="5695811" y="1784214"/>
                    <a:chExt cx="3519480" cy="3722641"/>
                  </a:xfrm>
                </p:grpSpPr>
                <p:sp>
                  <p:nvSpPr>
                    <p:cNvPr id="110" name="椭圆 109"/>
                    <p:cNvSpPr/>
                    <p:nvPr/>
                  </p:nvSpPr>
                  <p:spPr>
                    <a:xfrm>
                      <a:off x="7176314" y="1784214"/>
                      <a:ext cx="2038977" cy="3355105"/>
                    </a:xfrm>
                    <a:prstGeom prst="ellipse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111" name="平行四边形 110"/>
                    <p:cNvSpPr/>
                    <p:nvPr/>
                  </p:nvSpPr>
                  <p:spPr>
                    <a:xfrm rot="5400000" flipH="1">
                      <a:off x="6199149" y="2919367"/>
                      <a:ext cx="2690479" cy="1417273"/>
                    </a:xfrm>
                    <a:prstGeom prst="parallelogram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 w="79375" cap="rnd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112" name="椭圆 111"/>
                    <p:cNvSpPr/>
                    <p:nvPr/>
                  </p:nvSpPr>
                  <p:spPr>
                    <a:xfrm>
                      <a:off x="5695811" y="2181882"/>
                      <a:ext cx="2038981" cy="3324973"/>
                    </a:xfrm>
                    <a:prstGeom prst="ellipse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1350"/>
                    </a:p>
                  </p:txBody>
                </p:sp>
              </p:grpSp>
              <p:sp>
                <p:nvSpPr>
                  <p:cNvPr id="109" name="椭圆 108"/>
                  <p:cNvSpPr/>
                  <p:nvPr/>
                </p:nvSpPr>
                <p:spPr>
                  <a:xfrm rot="2851394" flipH="1">
                    <a:off x="2360932" y="5740639"/>
                    <a:ext cx="155062" cy="184956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1350"/>
                  </a:p>
                </p:txBody>
              </p:sp>
            </p:grpSp>
            <p:sp>
              <p:nvSpPr>
                <p:cNvPr id="107" name="椭圆 106"/>
                <p:cNvSpPr/>
                <p:nvPr/>
              </p:nvSpPr>
              <p:spPr>
                <a:xfrm rot="2538669" flipH="1" flipV="1">
                  <a:off x="2414970" y="5819806"/>
                  <a:ext cx="45720" cy="5453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72" name="组合 71"/>
              <p:cNvGrpSpPr/>
              <p:nvPr/>
            </p:nvGrpSpPr>
            <p:grpSpPr>
              <a:xfrm>
                <a:off x="1485653" y="4344153"/>
                <a:ext cx="1589444" cy="616153"/>
                <a:chOff x="1551889" y="4292876"/>
                <a:chExt cx="1589444" cy="616153"/>
              </a:xfrm>
            </p:grpSpPr>
            <p:sp>
              <p:nvSpPr>
                <p:cNvPr id="102" name="平行四边形 101"/>
                <p:cNvSpPr/>
                <p:nvPr/>
              </p:nvSpPr>
              <p:spPr>
                <a:xfrm rot="5400000" flipH="1" flipV="1">
                  <a:off x="1419576" y="4652544"/>
                  <a:ext cx="389417" cy="123553"/>
                </a:xfrm>
                <a:prstGeom prst="parallelogram">
                  <a:avLst>
                    <a:gd name="adj" fmla="val 147482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grpSp>
              <p:nvGrpSpPr>
                <p:cNvPr id="103" name="组合 102"/>
                <p:cNvGrpSpPr/>
                <p:nvPr/>
              </p:nvGrpSpPr>
              <p:grpSpPr>
                <a:xfrm>
                  <a:off x="1551889" y="4292876"/>
                  <a:ext cx="1589444" cy="616153"/>
                  <a:chOff x="1330933" y="4255900"/>
                  <a:chExt cx="1026111" cy="602513"/>
                </a:xfrm>
              </p:grpSpPr>
              <p:sp>
                <p:nvSpPr>
                  <p:cNvPr id="104" name="平行四边形 103"/>
                  <p:cNvSpPr/>
                  <p:nvPr/>
                </p:nvSpPr>
                <p:spPr>
                  <a:xfrm rot="16200000" flipV="1">
                    <a:off x="1581137" y="4082906"/>
                    <a:ext cx="602513" cy="948501"/>
                  </a:xfrm>
                  <a:prstGeom prst="parallelogram">
                    <a:avLst>
                      <a:gd name="adj" fmla="val 66324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1350"/>
                  </a:p>
                </p:txBody>
              </p:sp>
              <p:sp>
                <p:nvSpPr>
                  <p:cNvPr id="105" name="平行四边形 104"/>
                  <p:cNvSpPr/>
                  <p:nvPr/>
                </p:nvSpPr>
                <p:spPr>
                  <a:xfrm rot="9866800" flipV="1">
                    <a:off x="1330933" y="4268129"/>
                    <a:ext cx="1026111" cy="207740"/>
                  </a:xfrm>
                  <a:prstGeom prst="parallelogram">
                    <a:avLst>
                      <a:gd name="adj" fmla="val 33603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4127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1350"/>
                  </a:p>
                </p:txBody>
              </p:sp>
            </p:grpSp>
          </p:grpSp>
          <p:sp>
            <p:nvSpPr>
              <p:cNvPr id="73" name="矩形 72"/>
              <p:cNvSpPr/>
              <p:nvPr/>
            </p:nvSpPr>
            <p:spPr>
              <a:xfrm>
                <a:off x="1615014" y="4278419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1737030" y="4244700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1856009" y="4214633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1974988" y="4181467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2098020" y="4147307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2220036" y="4113588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2339015" y="4080346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2457994" y="4047180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2573296" y="4019863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2692275" y="3986621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2811254" y="3953455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1681689" y="4370494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1803705" y="4336775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1922684" y="4306708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2041663" y="4273542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2164695" y="4239382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2286711" y="4205663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2405690" y="4172421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2524669" y="4139255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2639971" y="4111938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2758950" y="4078696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4" name="矩形 93"/>
              <p:cNvSpPr/>
              <p:nvPr/>
            </p:nvSpPr>
            <p:spPr>
              <a:xfrm>
                <a:off x="2877929" y="4045530"/>
                <a:ext cx="36000" cy="3143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5" name="平行四边形 94"/>
              <p:cNvSpPr/>
              <p:nvPr/>
            </p:nvSpPr>
            <p:spPr>
              <a:xfrm rot="9866800" flipV="1">
                <a:off x="2442562" y="4932995"/>
                <a:ext cx="333894" cy="319580"/>
              </a:xfrm>
              <a:prstGeom prst="parallelogram">
                <a:avLst>
                  <a:gd name="adj" fmla="val 33603"/>
                </a:avLst>
              </a:prstGeom>
              <a:solidFill>
                <a:schemeClr val="bg1">
                  <a:lumMod val="85000"/>
                </a:schemeClr>
              </a:solidFill>
              <a:ln w="41275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grpSp>
            <p:nvGrpSpPr>
              <p:cNvPr id="96" name="组合 95"/>
              <p:cNvGrpSpPr/>
              <p:nvPr/>
            </p:nvGrpSpPr>
            <p:grpSpPr>
              <a:xfrm>
                <a:off x="3103929" y="4308774"/>
                <a:ext cx="376065" cy="219957"/>
                <a:chOff x="1538712" y="4305380"/>
                <a:chExt cx="1612823" cy="635463"/>
              </a:xfrm>
            </p:grpSpPr>
            <p:sp>
              <p:nvSpPr>
                <p:cNvPr id="98" name="平行四边形 97"/>
                <p:cNvSpPr/>
                <p:nvPr/>
              </p:nvSpPr>
              <p:spPr>
                <a:xfrm rot="5400000" flipH="1" flipV="1">
                  <a:off x="1387933" y="4593989"/>
                  <a:ext cx="497633" cy="196075"/>
                </a:xfrm>
                <a:prstGeom prst="parallelogram">
                  <a:avLst>
                    <a:gd name="adj" fmla="val 147482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350"/>
                </a:p>
              </p:txBody>
            </p:sp>
            <p:grpSp>
              <p:nvGrpSpPr>
                <p:cNvPr id="99" name="组合 98"/>
                <p:cNvGrpSpPr/>
                <p:nvPr/>
              </p:nvGrpSpPr>
              <p:grpSpPr>
                <a:xfrm>
                  <a:off x="1551889" y="4305380"/>
                  <a:ext cx="1599646" cy="631166"/>
                  <a:chOff x="1330933" y="4268129"/>
                  <a:chExt cx="1032697" cy="617194"/>
                </a:xfrm>
              </p:grpSpPr>
              <p:sp>
                <p:nvSpPr>
                  <p:cNvPr id="100" name="平行四边形 99"/>
                  <p:cNvSpPr/>
                  <p:nvPr/>
                </p:nvSpPr>
                <p:spPr>
                  <a:xfrm rot="16200000" flipV="1">
                    <a:off x="1624705" y="4146397"/>
                    <a:ext cx="555328" cy="922523"/>
                  </a:xfrm>
                  <a:prstGeom prst="parallelogram">
                    <a:avLst>
                      <a:gd name="adj" fmla="val 45367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1350"/>
                  </a:p>
                </p:txBody>
              </p:sp>
              <p:sp>
                <p:nvSpPr>
                  <p:cNvPr id="101" name="平行四边形 100"/>
                  <p:cNvSpPr/>
                  <p:nvPr/>
                </p:nvSpPr>
                <p:spPr>
                  <a:xfrm rot="9866800" flipV="1">
                    <a:off x="1330933" y="4268129"/>
                    <a:ext cx="1026111" cy="207740"/>
                  </a:xfrm>
                  <a:prstGeom prst="parallelogram">
                    <a:avLst>
                      <a:gd name="adj" fmla="val 33603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4127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1350"/>
                  </a:p>
                </p:txBody>
              </p:sp>
            </p:grpSp>
          </p:grpSp>
          <p:sp>
            <p:nvSpPr>
              <p:cNvPr id="97" name="平行四边形 96"/>
              <p:cNvSpPr/>
              <p:nvPr/>
            </p:nvSpPr>
            <p:spPr>
              <a:xfrm rot="9866800" flipV="1">
                <a:off x="2040581" y="4998453"/>
                <a:ext cx="333894" cy="387813"/>
              </a:xfrm>
              <a:prstGeom prst="parallelogram">
                <a:avLst>
                  <a:gd name="adj" fmla="val 33603"/>
                </a:avLst>
              </a:prstGeom>
              <a:solidFill>
                <a:schemeClr val="bg1">
                  <a:lumMod val="75000"/>
                </a:schemeClr>
              </a:solidFill>
              <a:ln w="41275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</p:grpSp>
      </p:grpSp>
      <p:sp>
        <p:nvSpPr>
          <p:cNvPr id="180" name="任意多边形: 形状 13">
            <a:extLst>
              <a:ext uri="{FF2B5EF4-FFF2-40B4-BE49-F238E27FC236}">
                <a16:creationId xmlns:a16="http://schemas.microsoft.com/office/drawing/2014/main" id="{09BC60B5-BD58-41F4-A069-99C4293794D4}"/>
              </a:ext>
            </a:extLst>
          </p:cNvPr>
          <p:cNvSpPr/>
          <p:nvPr/>
        </p:nvSpPr>
        <p:spPr>
          <a:xfrm>
            <a:off x="314465" y="1115054"/>
            <a:ext cx="692805" cy="346403"/>
          </a:xfrm>
          <a:custGeom>
            <a:avLst/>
            <a:gdLst>
              <a:gd name="connsiteX0" fmla="*/ 0 w 923740"/>
              <a:gd name="connsiteY0" fmla="*/ 0 h 461870"/>
              <a:gd name="connsiteX1" fmla="*/ 33227 w 923740"/>
              <a:gd name="connsiteY1" fmla="*/ 0 h 461870"/>
              <a:gd name="connsiteX2" fmla="*/ 33227 w 923740"/>
              <a:gd name="connsiteY2" fmla="*/ 428643 h 461870"/>
              <a:gd name="connsiteX3" fmla="*/ 890513 w 923740"/>
              <a:gd name="connsiteY3" fmla="*/ 428643 h 461870"/>
              <a:gd name="connsiteX4" fmla="*/ 890513 w 923740"/>
              <a:gd name="connsiteY4" fmla="*/ 0 h 461870"/>
              <a:gd name="connsiteX5" fmla="*/ 923740 w 923740"/>
              <a:gd name="connsiteY5" fmla="*/ 0 h 461870"/>
              <a:gd name="connsiteX6" fmla="*/ 923740 w 923740"/>
              <a:gd name="connsiteY6" fmla="*/ 461870 h 461870"/>
              <a:gd name="connsiteX7" fmla="*/ 0 w 923740"/>
              <a:gd name="connsiteY7" fmla="*/ 461870 h 461870"/>
              <a:gd name="connsiteX8" fmla="*/ 0 w 923740"/>
              <a:gd name="connsiteY8" fmla="*/ 0 h 46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740" h="461870">
                <a:moveTo>
                  <a:pt x="0" y="0"/>
                </a:moveTo>
                <a:lnTo>
                  <a:pt x="33227" y="0"/>
                </a:lnTo>
                <a:lnTo>
                  <a:pt x="33227" y="428643"/>
                </a:lnTo>
                <a:lnTo>
                  <a:pt x="890513" y="428643"/>
                </a:lnTo>
                <a:lnTo>
                  <a:pt x="890513" y="0"/>
                </a:lnTo>
                <a:lnTo>
                  <a:pt x="923740" y="0"/>
                </a:lnTo>
                <a:lnTo>
                  <a:pt x="923740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181" name="任意多边形: 形状 14">
            <a:extLst>
              <a:ext uri="{FF2B5EF4-FFF2-40B4-BE49-F238E27FC236}">
                <a16:creationId xmlns:a16="http://schemas.microsoft.com/office/drawing/2014/main" id="{C13208A6-8D3F-44DD-9B19-F6042DF2E46D}"/>
              </a:ext>
            </a:extLst>
          </p:cNvPr>
          <p:cNvSpPr/>
          <p:nvPr/>
        </p:nvSpPr>
        <p:spPr>
          <a:xfrm>
            <a:off x="314465" y="768652"/>
            <a:ext cx="692805" cy="346403"/>
          </a:xfrm>
          <a:custGeom>
            <a:avLst/>
            <a:gdLst>
              <a:gd name="connsiteX0" fmla="*/ 0 w 923740"/>
              <a:gd name="connsiteY0" fmla="*/ 0 h 461870"/>
              <a:gd name="connsiteX1" fmla="*/ 923740 w 923740"/>
              <a:gd name="connsiteY1" fmla="*/ 0 h 461870"/>
              <a:gd name="connsiteX2" fmla="*/ 923740 w 923740"/>
              <a:gd name="connsiteY2" fmla="*/ 461870 h 461870"/>
              <a:gd name="connsiteX3" fmla="*/ 890513 w 923740"/>
              <a:gd name="connsiteY3" fmla="*/ 461870 h 461870"/>
              <a:gd name="connsiteX4" fmla="*/ 890513 w 923740"/>
              <a:gd name="connsiteY4" fmla="*/ 33227 h 461870"/>
              <a:gd name="connsiteX5" fmla="*/ 33227 w 923740"/>
              <a:gd name="connsiteY5" fmla="*/ 33227 h 461870"/>
              <a:gd name="connsiteX6" fmla="*/ 33227 w 923740"/>
              <a:gd name="connsiteY6" fmla="*/ 461870 h 461870"/>
              <a:gd name="connsiteX7" fmla="*/ 0 w 923740"/>
              <a:gd name="connsiteY7" fmla="*/ 461870 h 461870"/>
              <a:gd name="connsiteX8" fmla="*/ 0 w 923740"/>
              <a:gd name="connsiteY8" fmla="*/ 0 h 46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740" h="461870">
                <a:moveTo>
                  <a:pt x="0" y="0"/>
                </a:moveTo>
                <a:lnTo>
                  <a:pt x="923740" y="0"/>
                </a:lnTo>
                <a:lnTo>
                  <a:pt x="923740" y="461870"/>
                </a:lnTo>
                <a:lnTo>
                  <a:pt x="890513" y="461870"/>
                </a:lnTo>
                <a:lnTo>
                  <a:pt x="890513" y="33227"/>
                </a:lnTo>
                <a:lnTo>
                  <a:pt x="33227" y="33227"/>
                </a:lnTo>
                <a:lnTo>
                  <a:pt x="33227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182" name="文本框 181">
            <a:extLst>
              <a:ext uri="{FF2B5EF4-FFF2-40B4-BE49-F238E27FC236}">
                <a16:creationId xmlns:a16="http://schemas.microsoft.com/office/drawing/2014/main" id="{4BDB38DC-1AE0-4681-84E6-3C1223D47251}"/>
              </a:ext>
            </a:extLst>
          </p:cNvPr>
          <p:cNvSpPr txBox="1"/>
          <p:nvPr/>
        </p:nvSpPr>
        <p:spPr>
          <a:xfrm>
            <a:off x="314465" y="849597"/>
            <a:ext cx="692805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0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05</a:t>
            </a:r>
            <a:endParaRPr lang="zh-CN" altLang="en-US" sz="30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83" name="组合 182">
            <a:extLst>
              <a:ext uri="{FF2B5EF4-FFF2-40B4-BE49-F238E27FC236}">
                <a16:creationId xmlns:a16="http://schemas.microsoft.com/office/drawing/2014/main" id="{2196672D-8AA6-45A4-BF3B-548A549ACD51}"/>
              </a:ext>
            </a:extLst>
          </p:cNvPr>
          <p:cNvGrpSpPr/>
          <p:nvPr/>
        </p:nvGrpSpPr>
        <p:grpSpPr>
          <a:xfrm>
            <a:off x="1104968" y="739844"/>
            <a:ext cx="3195571" cy="781820"/>
            <a:chOff x="7318011" y="1431342"/>
            <a:chExt cx="4260761" cy="1042427"/>
          </a:xfrm>
        </p:grpSpPr>
        <p:sp>
          <p:nvSpPr>
            <p:cNvPr id="184" name="文本框 183">
              <a:extLst>
                <a:ext uri="{FF2B5EF4-FFF2-40B4-BE49-F238E27FC236}">
                  <a16:creationId xmlns:a16="http://schemas.microsoft.com/office/drawing/2014/main" id="{D4AA07FF-A599-4A59-81C7-02693E61D58B}"/>
                </a:ext>
              </a:extLst>
            </p:cNvPr>
            <p:cNvSpPr txBox="1"/>
            <p:nvPr/>
          </p:nvSpPr>
          <p:spPr>
            <a:xfrm>
              <a:off x="7318011" y="1431342"/>
              <a:ext cx="2161276" cy="69762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结果展望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5" name="文本框 184">
              <a:extLst>
                <a:ext uri="{FF2B5EF4-FFF2-40B4-BE49-F238E27FC236}">
                  <a16:creationId xmlns:a16="http://schemas.microsoft.com/office/drawing/2014/main" id="{FD522AA1-D161-4E18-A54A-2BC8F4B9DEE1}"/>
                </a:ext>
              </a:extLst>
            </p:cNvPr>
            <p:cNvSpPr txBox="1"/>
            <p:nvPr/>
          </p:nvSpPr>
          <p:spPr>
            <a:xfrm>
              <a:off x="7318011" y="2009197"/>
              <a:ext cx="4260761" cy="46457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600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Prospect</a:t>
              </a:r>
              <a:endParaRPr lang="en-US" altLang="zh-CN" sz="16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44" y="2906304"/>
            <a:ext cx="292963" cy="51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18195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菱形 20">
            <a:extLst>
              <a:ext uri="{FF2B5EF4-FFF2-40B4-BE49-F238E27FC236}">
                <a16:creationId xmlns:a16="http://schemas.microsoft.com/office/drawing/2014/main" id="{05A2D0FE-2D99-4784-A9F3-EE98E4314D60}"/>
              </a:ext>
            </a:extLst>
          </p:cNvPr>
          <p:cNvSpPr/>
          <p:nvPr/>
        </p:nvSpPr>
        <p:spPr>
          <a:xfrm>
            <a:off x="2152650" y="1009650"/>
            <a:ext cx="4838700" cy="4838700"/>
          </a:xfrm>
          <a:prstGeom prst="diamond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5D99C446-CD67-4B11-99FB-7784DDEC3C03}"/>
              </a:ext>
            </a:extLst>
          </p:cNvPr>
          <p:cNvSpPr/>
          <p:nvPr/>
        </p:nvSpPr>
        <p:spPr>
          <a:xfrm>
            <a:off x="0" y="857253"/>
            <a:ext cx="9144000" cy="2762893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8705850 w 12192000"/>
              <a:gd name="connsiteY3" fmla="*/ 3429000 h 3429000"/>
              <a:gd name="connsiteX4" fmla="*/ 8640080 w 12192000"/>
              <a:gd name="connsiteY4" fmla="*/ 3429000 h 3429000"/>
              <a:gd name="connsiteX5" fmla="*/ 3551920 w 12192000"/>
              <a:gd name="connsiteY5" fmla="*/ 3429000 h 3429000"/>
              <a:gd name="connsiteX6" fmla="*/ 3486150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8705850" y="3429000"/>
                </a:lnTo>
                <a:lnTo>
                  <a:pt x="8640080" y="3429000"/>
                </a:lnTo>
                <a:lnTo>
                  <a:pt x="3551920" y="3429000"/>
                </a:lnTo>
                <a:lnTo>
                  <a:pt x="3486150" y="3429000"/>
                </a:lnTo>
                <a:lnTo>
                  <a:pt x="0" y="3429000"/>
                </a:lnTo>
                <a:close/>
              </a:path>
            </a:pathLst>
          </a:custGeom>
          <a:blipFill dpi="0" rotWithShape="1">
            <a:blip r:embed="rId3"/>
            <a:srcRect/>
            <a:tile tx="6350" ty="-215900" sx="89000" sy="89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DC422CE3-C057-4955-BC7E-22A351A9F6BE}"/>
              </a:ext>
            </a:extLst>
          </p:cNvPr>
          <p:cNvSpPr/>
          <p:nvPr/>
        </p:nvSpPr>
        <p:spPr>
          <a:xfrm>
            <a:off x="0" y="1"/>
            <a:ext cx="9144000" cy="3620146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8705850 w 12192000"/>
              <a:gd name="connsiteY3" fmla="*/ 3429000 h 3429000"/>
              <a:gd name="connsiteX4" fmla="*/ 8640080 w 12192000"/>
              <a:gd name="connsiteY4" fmla="*/ 3429000 h 3429000"/>
              <a:gd name="connsiteX5" fmla="*/ 3551920 w 12192000"/>
              <a:gd name="connsiteY5" fmla="*/ 3429000 h 3429000"/>
              <a:gd name="connsiteX6" fmla="*/ 3486150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8705850" y="3429000"/>
                </a:lnTo>
                <a:lnTo>
                  <a:pt x="8640080" y="3429000"/>
                </a:lnTo>
                <a:lnTo>
                  <a:pt x="3551920" y="3429000"/>
                </a:lnTo>
                <a:lnTo>
                  <a:pt x="3486150" y="3429000"/>
                </a:lnTo>
                <a:lnTo>
                  <a:pt x="0" y="342900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FA076802-9DD5-4D33-BC27-0A7D68935343}"/>
              </a:ext>
            </a:extLst>
          </p:cNvPr>
          <p:cNvSpPr/>
          <p:nvPr/>
        </p:nvSpPr>
        <p:spPr>
          <a:xfrm>
            <a:off x="2614613" y="2119957"/>
            <a:ext cx="3914775" cy="1500188"/>
          </a:xfrm>
          <a:custGeom>
            <a:avLst/>
            <a:gdLst>
              <a:gd name="connsiteX0" fmla="*/ 0 w 5219700"/>
              <a:gd name="connsiteY0" fmla="*/ 0 h 2000250"/>
              <a:gd name="connsiteX1" fmla="*/ 5219700 w 5219700"/>
              <a:gd name="connsiteY1" fmla="*/ 0 h 2000250"/>
              <a:gd name="connsiteX2" fmla="*/ 5219700 w 5219700"/>
              <a:gd name="connsiteY2" fmla="*/ 2000250 h 2000250"/>
              <a:gd name="connsiteX3" fmla="*/ 5153930 w 5219700"/>
              <a:gd name="connsiteY3" fmla="*/ 2000250 h 2000250"/>
              <a:gd name="connsiteX4" fmla="*/ 5153930 w 5219700"/>
              <a:gd name="connsiteY4" fmla="*/ 65770 h 2000250"/>
              <a:gd name="connsiteX5" fmla="*/ 65770 w 5219700"/>
              <a:gd name="connsiteY5" fmla="*/ 65770 h 2000250"/>
              <a:gd name="connsiteX6" fmla="*/ 65770 w 5219700"/>
              <a:gd name="connsiteY6" fmla="*/ 2000250 h 2000250"/>
              <a:gd name="connsiteX7" fmla="*/ 0 w 5219700"/>
              <a:gd name="connsiteY7" fmla="*/ 2000250 h 2000250"/>
              <a:gd name="connsiteX8" fmla="*/ 0 w 5219700"/>
              <a:gd name="connsiteY8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19700" h="2000250">
                <a:moveTo>
                  <a:pt x="0" y="0"/>
                </a:moveTo>
                <a:lnTo>
                  <a:pt x="5219700" y="0"/>
                </a:lnTo>
                <a:lnTo>
                  <a:pt x="5219700" y="2000250"/>
                </a:lnTo>
                <a:lnTo>
                  <a:pt x="5153930" y="2000250"/>
                </a:lnTo>
                <a:lnTo>
                  <a:pt x="5153930" y="65770"/>
                </a:lnTo>
                <a:lnTo>
                  <a:pt x="65770" y="65770"/>
                </a:lnTo>
                <a:lnTo>
                  <a:pt x="65770" y="2000250"/>
                </a:lnTo>
                <a:lnTo>
                  <a:pt x="0" y="20002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204FEED-CF5F-42F7-A086-06587B232820}"/>
              </a:ext>
            </a:extLst>
          </p:cNvPr>
          <p:cNvSpPr txBox="1"/>
          <p:nvPr/>
        </p:nvSpPr>
        <p:spPr>
          <a:xfrm>
            <a:off x="2940613" y="2717708"/>
            <a:ext cx="3260163" cy="8540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4950" b="1" dirty="0">
                <a:solidFill>
                  <a:schemeClr val="bg1"/>
                </a:solidFill>
              </a:rPr>
              <a:t>Thanks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7F9B568-53FF-4FDF-8013-8CCA5BAF4AA3}"/>
              </a:ext>
            </a:extLst>
          </p:cNvPr>
          <p:cNvSpPr txBox="1"/>
          <p:nvPr/>
        </p:nvSpPr>
        <p:spPr>
          <a:xfrm>
            <a:off x="2940613" y="2277120"/>
            <a:ext cx="326016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PROJECT</a:t>
            </a:r>
            <a:endParaRPr lang="zh-CN" alt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614613" y="3639656"/>
            <a:ext cx="3914775" cy="1004457"/>
            <a:chOff x="3190875" y="5814900"/>
            <a:chExt cx="5219700" cy="1339276"/>
          </a:xfrm>
        </p:grpSpPr>
        <p:sp>
          <p:nvSpPr>
            <p:cNvPr id="29" name="任意多边形: 形状 18">
              <a:extLst>
                <a:ext uri="{FF2B5EF4-FFF2-40B4-BE49-F238E27FC236}">
                  <a16:creationId xmlns:a16="http://schemas.microsoft.com/office/drawing/2014/main" id="{C09ED340-9056-4304-AC59-7E9549A3FFB4}"/>
                </a:ext>
              </a:extLst>
            </p:cNvPr>
            <p:cNvSpPr/>
            <p:nvPr/>
          </p:nvSpPr>
          <p:spPr>
            <a:xfrm>
              <a:off x="3190875" y="5814901"/>
              <a:ext cx="5219700" cy="1339275"/>
            </a:xfrm>
            <a:custGeom>
              <a:avLst/>
              <a:gdLst>
                <a:gd name="connsiteX0" fmla="*/ 0 w 5219700"/>
                <a:gd name="connsiteY0" fmla="*/ 900843 h 1339275"/>
                <a:gd name="connsiteX1" fmla="*/ 65770 w 5219700"/>
                <a:gd name="connsiteY1" fmla="*/ 900843 h 1339275"/>
                <a:gd name="connsiteX2" fmla="*/ 65770 w 5219700"/>
                <a:gd name="connsiteY2" fmla="*/ 1273505 h 1339275"/>
                <a:gd name="connsiteX3" fmla="*/ 5153930 w 5219700"/>
                <a:gd name="connsiteY3" fmla="*/ 1273505 h 1339275"/>
                <a:gd name="connsiteX4" fmla="*/ 5153930 w 5219700"/>
                <a:gd name="connsiteY4" fmla="*/ 900843 h 1339275"/>
                <a:gd name="connsiteX5" fmla="*/ 5219700 w 5219700"/>
                <a:gd name="connsiteY5" fmla="*/ 900843 h 1339275"/>
                <a:gd name="connsiteX6" fmla="*/ 5219700 w 5219700"/>
                <a:gd name="connsiteY6" fmla="*/ 1339275 h 1339275"/>
                <a:gd name="connsiteX7" fmla="*/ 0 w 5219700"/>
                <a:gd name="connsiteY7" fmla="*/ 1339275 h 1339275"/>
                <a:gd name="connsiteX8" fmla="*/ 5153930 w 5219700"/>
                <a:gd name="connsiteY8" fmla="*/ 0 h 1339275"/>
                <a:gd name="connsiteX9" fmla="*/ 5219700 w 5219700"/>
                <a:gd name="connsiteY9" fmla="*/ 0 h 1339275"/>
                <a:gd name="connsiteX10" fmla="*/ 5219700 w 5219700"/>
                <a:gd name="connsiteY10" fmla="*/ 335974 h 1339275"/>
                <a:gd name="connsiteX11" fmla="*/ 5153930 w 5219700"/>
                <a:gd name="connsiteY11" fmla="*/ 335974 h 1339275"/>
                <a:gd name="connsiteX12" fmla="*/ 0 w 5219700"/>
                <a:gd name="connsiteY12" fmla="*/ 0 h 1339275"/>
                <a:gd name="connsiteX13" fmla="*/ 65770 w 5219700"/>
                <a:gd name="connsiteY13" fmla="*/ 0 h 1339275"/>
                <a:gd name="connsiteX14" fmla="*/ 65770 w 5219700"/>
                <a:gd name="connsiteY14" fmla="*/ 335974 h 1339275"/>
                <a:gd name="connsiteX15" fmla="*/ 0 w 5219700"/>
                <a:gd name="connsiteY15" fmla="*/ 335974 h 133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19700" h="1339275">
                  <a:moveTo>
                    <a:pt x="0" y="900843"/>
                  </a:moveTo>
                  <a:lnTo>
                    <a:pt x="65770" y="900843"/>
                  </a:lnTo>
                  <a:lnTo>
                    <a:pt x="65770" y="1273505"/>
                  </a:lnTo>
                  <a:lnTo>
                    <a:pt x="5153930" y="1273505"/>
                  </a:lnTo>
                  <a:lnTo>
                    <a:pt x="5153930" y="900843"/>
                  </a:lnTo>
                  <a:lnTo>
                    <a:pt x="5219700" y="900843"/>
                  </a:lnTo>
                  <a:lnTo>
                    <a:pt x="5219700" y="1339275"/>
                  </a:lnTo>
                  <a:lnTo>
                    <a:pt x="0" y="1339275"/>
                  </a:lnTo>
                  <a:close/>
                  <a:moveTo>
                    <a:pt x="5153930" y="0"/>
                  </a:moveTo>
                  <a:lnTo>
                    <a:pt x="5219700" y="0"/>
                  </a:lnTo>
                  <a:lnTo>
                    <a:pt x="5219700" y="335974"/>
                  </a:lnTo>
                  <a:lnTo>
                    <a:pt x="5153930" y="335974"/>
                  </a:lnTo>
                  <a:close/>
                  <a:moveTo>
                    <a:pt x="0" y="0"/>
                  </a:moveTo>
                  <a:lnTo>
                    <a:pt x="65770" y="0"/>
                  </a:lnTo>
                  <a:lnTo>
                    <a:pt x="65770" y="335974"/>
                  </a:lnTo>
                  <a:lnTo>
                    <a:pt x="0" y="33597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0" name="矩形 29"/>
            <p:cNvSpPr/>
            <p:nvPr/>
          </p:nvSpPr>
          <p:spPr>
            <a:xfrm>
              <a:off x="3190875" y="5814900"/>
              <a:ext cx="73260" cy="384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1" name="矩形 30"/>
            <p:cNvSpPr/>
            <p:nvPr/>
          </p:nvSpPr>
          <p:spPr>
            <a:xfrm>
              <a:off x="8337315" y="5814900"/>
              <a:ext cx="73260" cy="384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523BFD42-63C2-4A06-896F-E7FA17644C97}"/>
              </a:ext>
            </a:extLst>
          </p:cNvPr>
          <p:cNvSpPr txBox="1"/>
          <p:nvPr/>
        </p:nvSpPr>
        <p:spPr>
          <a:xfrm>
            <a:off x="1741771" y="3629175"/>
            <a:ext cx="566046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your listening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6CFEF-76EB-494B-95A1-4CDA29686DAF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701E793-B17D-4A4B-B0CE-D7440DB76714}"/>
              </a:ext>
            </a:extLst>
          </p:cNvPr>
          <p:cNvSpPr txBox="1"/>
          <p:nvPr/>
        </p:nvSpPr>
        <p:spPr>
          <a:xfrm>
            <a:off x="2448103" y="4937682"/>
            <a:ext cx="4247798" cy="8737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rPr>
              <a:t>杨庆龙 冯存光 杨凯欣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rPr>
              <a:t>指导老师：杨延军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j-ea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8" y="6185516"/>
            <a:ext cx="1578781" cy="4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4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菱形 3">
            <a:extLst>
              <a:ext uri="{FF2B5EF4-FFF2-40B4-BE49-F238E27FC236}">
                <a16:creationId xmlns:a16="http://schemas.microsoft.com/office/drawing/2014/main" id="{F4657F05-0016-476B-BBDC-AD8419B135F6}"/>
              </a:ext>
            </a:extLst>
          </p:cNvPr>
          <p:cNvSpPr/>
          <p:nvPr/>
        </p:nvSpPr>
        <p:spPr>
          <a:xfrm>
            <a:off x="2152650" y="962089"/>
            <a:ext cx="4838700" cy="4838700"/>
          </a:xfrm>
          <a:prstGeom prst="diamond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48930F41-75C2-4BA3-ACDA-ABAF1155192C}"/>
              </a:ext>
            </a:extLst>
          </p:cNvPr>
          <p:cNvSpPr/>
          <p:nvPr/>
        </p:nvSpPr>
        <p:spPr>
          <a:xfrm>
            <a:off x="0" y="857252"/>
            <a:ext cx="9144000" cy="2429518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8705850 w 12192000"/>
              <a:gd name="connsiteY3" fmla="*/ 3429000 h 3429000"/>
              <a:gd name="connsiteX4" fmla="*/ 8640080 w 12192000"/>
              <a:gd name="connsiteY4" fmla="*/ 3429000 h 3429000"/>
              <a:gd name="connsiteX5" fmla="*/ 3551920 w 12192000"/>
              <a:gd name="connsiteY5" fmla="*/ 3429000 h 3429000"/>
              <a:gd name="connsiteX6" fmla="*/ 3486150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8705850" y="3429000"/>
                </a:lnTo>
                <a:lnTo>
                  <a:pt x="8640080" y="3429000"/>
                </a:lnTo>
                <a:lnTo>
                  <a:pt x="3551920" y="3429000"/>
                </a:lnTo>
                <a:lnTo>
                  <a:pt x="3486150" y="3429000"/>
                </a:lnTo>
                <a:lnTo>
                  <a:pt x="0" y="3429000"/>
                </a:lnTo>
                <a:close/>
              </a:path>
            </a:pathLst>
          </a:custGeom>
          <a:blipFill>
            <a:blip r:embed="rId3"/>
            <a:tile tx="6350" ty="-215900" sx="89000" sy="89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710C9878-BAA2-4599-8AEA-C905075195A4}"/>
              </a:ext>
            </a:extLst>
          </p:cNvPr>
          <p:cNvSpPr/>
          <p:nvPr/>
        </p:nvSpPr>
        <p:spPr>
          <a:xfrm>
            <a:off x="0" y="0"/>
            <a:ext cx="9144000" cy="328677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8705850 w 12192000"/>
              <a:gd name="connsiteY3" fmla="*/ 3429000 h 3429000"/>
              <a:gd name="connsiteX4" fmla="*/ 8640080 w 12192000"/>
              <a:gd name="connsiteY4" fmla="*/ 3429000 h 3429000"/>
              <a:gd name="connsiteX5" fmla="*/ 3551920 w 12192000"/>
              <a:gd name="connsiteY5" fmla="*/ 3429000 h 3429000"/>
              <a:gd name="connsiteX6" fmla="*/ 3486150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8705850" y="3429000"/>
                </a:lnTo>
                <a:lnTo>
                  <a:pt x="8640080" y="3429000"/>
                </a:lnTo>
                <a:lnTo>
                  <a:pt x="3551920" y="3429000"/>
                </a:lnTo>
                <a:lnTo>
                  <a:pt x="3486150" y="3429000"/>
                </a:lnTo>
                <a:lnTo>
                  <a:pt x="0" y="342900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图文框 1">
            <a:extLst>
              <a:ext uri="{FF2B5EF4-FFF2-40B4-BE49-F238E27FC236}">
                <a16:creationId xmlns:a16="http://schemas.microsoft.com/office/drawing/2014/main" id="{8E283B52-0BDB-42FF-9410-3EADFF0C0028}"/>
              </a:ext>
            </a:extLst>
          </p:cNvPr>
          <p:cNvSpPr/>
          <p:nvPr/>
        </p:nvSpPr>
        <p:spPr>
          <a:xfrm>
            <a:off x="3560935" y="1801510"/>
            <a:ext cx="2022134" cy="2932416"/>
          </a:xfrm>
          <a:prstGeom prst="frame">
            <a:avLst>
              <a:gd name="adj1" fmla="val 258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E901845-D95B-4441-B572-926B177F55A2}"/>
              </a:ext>
            </a:extLst>
          </p:cNvPr>
          <p:cNvSpPr txBox="1"/>
          <p:nvPr/>
        </p:nvSpPr>
        <p:spPr>
          <a:xfrm>
            <a:off x="3648075" y="3413358"/>
            <a:ext cx="184785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选题</a:t>
            </a:r>
            <a:endParaRPr lang="en-US" altLang="zh-CN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背景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273E509-5CA4-440A-82C7-7C03CE28F288}"/>
              </a:ext>
            </a:extLst>
          </p:cNvPr>
          <p:cNvSpPr txBox="1"/>
          <p:nvPr/>
        </p:nvSpPr>
        <p:spPr>
          <a:xfrm>
            <a:off x="3648075" y="1969182"/>
            <a:ext cx="184785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Century Gothic" panose="020B0502020202020204" pitchFamily="34" charset="0"/>
              </a:rPr>
              <a:t>01</a:t>
            </a:r>
            <a:endParaRPr lang="zh-CN" altLang="en-US" sz="7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591608B-F8A2-41F6-96E8-C7CD236529C4}"/>
              </a:ext>
            </a:extLst>
          </p:cNvPr>
          <p:cNvSpPr txBox="1"/>
          <p:nvPr/>
        </p:nvSpPr>
        <p:spPr>
          <a:xfrm>
            <a:off x="2486025" y="4816341"/>
            <a:ext cx="4171950" cy="3804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rPr>
              <a:t>How do we come up with the idea?</a:t>
            </a: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6CFEF-76EB-494B-95A1-4CDA29686DAF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4035028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054B82D8-F212-4710-91D1-B9F4DC5C2E6F}"/>
              </a:ext>
            </a:extLst>
          </p:cNvPr>
          <p:cNvSpPr/>
          <p:nvPr/>
        </p:nvSpPr>
        <p:spPr>
          <a:xfrm>
            <a:off x="314465" y="1115054"/>
            <a:ext cx="692805" cy="346403"/>
          </a:xfrm>
          <a:custGeom>
            <a:avLst/>
            <a:gdLst>
              <a:gd name="connsiteX0" fmla="*/ 0 w 923740"/>
              <a:gd name="connsiteY0" fmla="*/ 0 h 461870"/>
              <a:gd name="connsiteX1" fmla="*/ 33227 w 923740"/>
              <a:gd name="connsiteY1" fmla="*/ 0 h 461870"/>
              <a:gd name="connsiteX2" fmla="*/ 33227 w 923740"/>
              <a:gd name="connsiteY2" fmla="*/ 428643 h 461870"/>
              <a:gd name="connsiteX3" fmla="*/ 890513 w 923740"/>
              <a:gd name="connsiteY3" fmla="*/ 428643 h 461870"/>
              <a:gd name="connsiteX4" fmla="*/ 890513 w 923740"/>
              <a:gd name="connsiteY4" fmla="*/ 0 h 461870"/>
              <a:gd name="connsiteX5" fmla="*/ 923740 w 923740"/>
              <a:gd name="connsiteY5" fmla="*/ 0 h 461870"/>
              <a:gd name="connsiteX6" fmla="*/ 923740 w 923740"/>
              <a:gd name="connsiteY6" fmla="*/ 461870 h 461870"/>
              <a:gd name="connsiteX7" fmla="*/ 0 w 923740"/>
              <a:gd name="connsiteY7" fmla="*/ 461870 h 461870"/>
              <a:gd name="connsiteX8" fmla="*/ 0 w 923740"/>
              <a:gd name="connsiteY8" fmla="*/ 0 h 46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740" h="461870">
                <a:moveTo>
                  <a:pt x="0" y="0"/>
                </a:moveTo>
                <a:lnTo>
                  <a:pt x="33227" y="0"/>
                </a:lnTo>
                <a:lnTo>
                  <a:pt x="33227" y="428643"/>
                </a:lnTo>
                <a:lnTo>
                  <a:pt x="890513" y="428643"/>
                </a:lnTo>
                <a:lnTo>
                  <a:pt x="890513" y="0"/>
                </a:lnTo>
                <a:lnTo>
                  <a:pt x="923740" y="0"/>
                </a:lnTo>
                <a:lnTo>
                  <a:pt x="923740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F6FA09F2-A5C1-4590-8DC0-00A57E60662F}"/>
              </a:ext>
            </a:extLst>
          </p:cNvPr>
          <p:cNvSpPr/>
          <p:nvPr/>
        </p:nvSpPr>
        <p:spPr>
          <a:xfrm>
            <a:off x="314465" y="768652"/>
            <a:ext cx="692805" cy="346403"/>
          </a:xfrm>
          <a:custGeom>
            <a:avLst/>
            <a:gdLst>
              <a:gd name="connsiteX0" fmla="*/ 0 w 923740"/>
              <a:gd name="connsiteY0" fmla="*/ 0 h 461870"/>
              <a:gd name="connsiteX1" fmla="*/ 923740 w 923740"/>
              <a:gd name="connsiteY1" fmla="*/ 0 h 461870"/>
              <a:gd name="connsiteX2" fmla="*/ 923740 w 923740"/>
              <a:gd name="connsiteY2" fmla="*/ 461870 h 461870"/>
              <a:gd name="connsiteX3" fmla="*/ 890513 w 923740"/>
              <a:gd name="connsiteY3" fmla="*/ 461870 h 461870"/>
              <a:gd name="connsiteX4" fmla="*/ 890513 w 923740"/>
              <a:gd name="connsiteY4" fmla="*/ 33227 h 461870"/>
              <a:gd name="connsiteX5" fmla="*/ 33227 w 923740"/>
              <a:gd name="connsiteY5" fmla="*/ 33227 h 461870"/>
              <a:gd name="connsiteX6" fmla="*/ 33227 w 923740"/>
              <a:gd name="connsiteY6" fmla="*/ 461870 h 461870"/>
              <a:gd name="connsiteX7" fmla="*/ 0 w 923740"/>
              <a:gd name="connsiteY7" fmla="*/ 461870 h 461870"/>
              <a:gd name="connsiteX8" fmla="*/ 0 w 923740"/>
              <a:gd name="connsiteY8" fmla="*/ 0 h 46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740" h="461870">
                <a:moveTo>
                  <a:pt x="0" y="0"/>
                </a:moveTo>
                <a:lnTo>
                  <a:pt x="923740" y="0"/>
                </a:lnTo>
                <a:lnTo>
                  <a:pt x="923740" y="461870"/>
                </a:lnTo>
                <a:lnTo>
                  <a:pt x="890513" y="461870"/>
                </a:lnTo>
                <a:lnTo>
                  <a:pt x="890513" y="33227"/>
                </a:lnTo>
                <a:lnTo>
                  <a:pt x="33227" y="33227"/>
                </a:lnTo>
                <a:lnTo>
                  <a:pt x="33227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7AD9606-6830-46D6-89EC-11D1CCE27E6E}"/>
              </a:ext>
            </a:extLst>
          </p:cNvPr>
          <p:cNvSpPr txBox="1"/>
          <p:nvPr/>
        </p:nvSpPr>
        <p:spPr>
          <a:xfrm>
            <a:off x="314465" y="849597"/>
            <a:ext cx="692805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000" dirty="0">
                <a:solidFill>
                  <a:schemeClr val="accent1"/>
                </a:solidFill>
                <a:latin typeface="Century Gothic" panose="020B0502020202020204" pitchFamily="34" charset="0"/>
              </a:rPr>
              <a:t>01</a:t>
            </a:r>
            <a:endParaRPr lang="zh-CN" altLang="en-US" sz="30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F37C3E0D-D208-48C6-9AAF-8815482920B7}"/>
              </a:ext>
            </a:extLst>
          </p:cNvPr>
          <p:cNvGrpSpPr/>
          <p:nvPr/>
        </p:nvGrpSpPr>
        <p:grpSpPr>
          <a:xfrm>
            <a:off x="1104968" y="739844"/>
            <a:ext cx="3195571" cy="781820"/>
            <a:chOff x="7318011" y="1431342"/>
            <a:chExt cx="4260761" cy="1042427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4437E39C-56D2-4D60-AFD7-F100936CD656}"/>
                </a:ext>
              </a:extLst>
            </p:cNvPr>
            <p:cNvSpPr txBox="1"/>
            <p:nvPr/>
          </p:nvSpPr>
          <p:spPr>
            <a:xfrm>
              <a:off x="7318011" y="1431342"/>
              <a:ext cx="2161276" cy="69762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选题背景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AB5A433F-5074-44B5-B494-0235D49F7E48}"/>
                </a:ext>
              </a:extLst>
            </p:cNvPr>
            <p:cNvSpPr txBox="1"/>
            <p:nvPr/>
          </p:nvSpPr>
          <p:spPr>
            <a:xfrm>
              <a:off x="7318011" y="2009197"/>
              <a:ext cx="4260761" cy="46457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Background</a:t>
              </a: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6CFEF-76EB-494B-95A1-4CDA29686DAF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801" y="4066451"/>
            <a:ext cx="523495" cy="1520193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81" y="4066451"/>
            <a:ext cx="523495" cy="1520193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816625" y="5687927"/>
            <a:ext cx="74822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拾主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766893" y="1792759"/>
            <a:ext cx="373736" cy="373736"/>
            <a:chOff x="1830459" y="2096852"/>
            <a:chExt cx="1860636" cy="1860636"/>
          </a:xfrm>
        </p:grpSpPr>
        <p:sp>
          <p:nvSpPr>
            <p:cNvPr id="43" name="Oval 1"/>
            <p:cNvSpPr/>
            <p:nvPr/>
          </p:nvSpPr>
          <p:spPr>
            <a:xfrm>
              <a:off x="1830459" y="2096852"/>
              <a:ext cx="1860636" cy="1860636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4" name="Arc 2"/>
            <p:cNvSpPr/>
            <p:nvPr/>
          </p:nvSpPr>
          <p:spPr>
            <a:xfrm>
              <a:off x="1830459" y="2096852"/>
              <a:ext cx="1860636" cy="1860636"/>
            </a:xfrm>
            <a:prstGeom prst="arc">
              <a:avLst>
                <a:gd name="adj1" fmla="val 10529000"/>
                <a:gd name="adj2" fmla="val 15122297"/>
              </a:avLst>
            </a:prstGeom>
            <a:ln w="1270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5" name="椭圆 44"/>
            <p:cNvSpPr/>
            <p:nvPr/>
          </p:nvSpPr>
          <p:spPr>
            <a:xfrm>
              <a:off x="2126451" y="2365183"/>
              <a:ext cx="1323974" cy="1323974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1347400" y="1780301"/>
            <a:ext cx="232114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现有失物招领流程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738380" y="4749937"/>
            <a:ext cx="942975" cy="836707"/>
            <a:chOff x="3273267" y="4343400"/>
            <a:chExt cx="1257300" cy="1115609"/>
          </a:xfrm>
        </p:grpSpPr>
        <p:sp>
          <p:nvSpPr>
            <p:cNvPr id="5" name="圆角矩形 4"/>
            <p:cNvSpPr/>
            <p:nvPr/>
          </p:nvSpPr>
          <p:spPr>
            <a:xfrm>
              <a:off x="3273267" y="4573094"/>
              <a:ext cx="1257300" cy="88591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3603670" y="4343400"/>
              <a:ext cx="589597" cy="571500"/>
            </a:xfrm>
            <a:prstGeom prst="roundRect">
              <a:avLst/>
            </a:prstGeom>
            <a:noFill/>
            <a:ln w="825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椭圆 7"/>
            <p:cNvSpPr/>
            <p:nvPr/>
          </p:nvSpPr>
          <p:spPr>
            <a:xfrm>
              <a:off x="3603670" y="4721253"/>
              <a:ext cx="589596" cy="5895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700" b="1" dirty="0">
                  <a:solidFill>
                    <a:schemeClr val="tx1"/>
                  </a:solidFill>
                </a:rPr>
                <a:t>?</a:t>
              </a:r>
              <a:endParaRPr lang="zh-CN" altLang="en-US" sz="27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1888609" y="5687927"/>
            <a:ext cx="79313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失物</a:t>
            </a:r>
          </a:p>
        </p:txBody>
      </p:sp>
      <p:sp>
        <p:nvSpPr>
          <p:cNvPr id="11" name="椭圆形标注 10"/>
          <p:cNvSpPr/>
          <p:nvPr/>
        </p:nvSpPr>
        <p:spPr>
          <a:xfrm>
            <a:off x="1671704" y="3359819"/>
            <a:ext cx="2562159" cy="913868"/>
          </a:xfrm>
          <a:prstGeom prst="wedgeEllipseCallout">
            <a:avLst>
              <a:gd name="adj1" fmla="val -55047"/>
              <a:gd name="adj2" fmla="val 41283"/>
            </a:avLst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3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我们</a:t>
            </a:r>
            <a:r>
              <a:rPr lang="zh-CN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明天下午在</a:t>
            </a:r>
            <a:r>
              <a:rPr lang="en-US" altLang="zh-CN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YYY</a:t>
            </a:r>
            <a:r>
              <a:rPr lang="zh-CN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碰头，我把</a:t>
            </a:r>
            <a:r>
              <a:rPr lang="en-US" altLang="zh-CN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XXX</a:t>
            </a:r>
            <a:r>
              <a:rPr lang="zh-CN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还给你吧</a:t>
            </a:r>
          </a:p>
        </p:txBody>
      </p:sp>
      <p:sp>
        <p:nvSpPr>
          <p:cNvPr id="13" name="十角星 12"/>
          <p:cNvSpPr/>
          <p:nvPr/>
        </p:nvSpPr>
        <p:spPr>
          <a:xfrm>
            <a:off x="5498866" y="915694"/>
            <a:ext cx="265458" cy="265458"/>
          </a:xfrm>
          <a:prstGeom prst="star10">
            <a:avLst/>
          </a:prstGeom>
          <a:solidFill>
            <a:srgbClr val="01A89E"/>
          </a:solidFill>
          <a:ln w="57150">
            <a:solidFill>
              <a:srgbClr val="01A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b="1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endParaRPr lang="zh-CN" altLang="en-US" sz="135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870551" y="862789"/>
            <a:ext cx="236738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失物信息泄露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327" y="932879"/>
            <a:ext cx="248329" cy="257700"/>
          </a:xfrm>
          <a:prstGeom prst="rect">
            <a:avLst/>
          </a:prstGeom>
        </p:spPr>
      </p:pic>
      <p:sp>
        <p:nvSpPr>
          <p:cNvPr id="50" name="十角星 49"/>
          <p:cNvSpPr/>
          <p:nvPr/>
        </p:nvSpPr>
        <p:spPr>
          <a:xfrm>
            <a:off x="5498866" y="1333387"/>
            <a:ext cx="265458" cy="265458"/>
          </a:xfrm>
          <a:prstGeom prst="star10">
            <a:avLst/>
          </a:prstGeom>
          <a:solidFill>
            <a:srgbClr val="01A89E"/>
          </a:solidFill>
          <a:ln w="57150">
            <a:solidFill>
              <a:srgbClr val="01A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endParaRPr lang="zh-CN" altLang="en-US" sz="135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870551" y="1280482"/>
            <a:ext cx="236738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失主身份确认效率低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327" y="1342814"/>
            <a:ext cx="248329" cy="257700"/>
          </a:xfrm>
          <a:prstGeom prst="rect">
            <a:avLst/>
          </a:prstGeom>
        </p:spPr>
      </p:pic>
      <p:sp>
        <p:nvSpPr>
          <p:cNvPr id="54" name="椭圆形标注 53"/>
          <p:cNvSpPr/>
          <p:nvPr/>
        </p:nvSpPr>
        <p:spPr>
          <a:xfrm flipH="1">
            <a:off x="4433257" y="3359819"/>
            <a:ext cx="2562159" cy="913868"/>
          </a:xfrm>
          <a:prstGeom prst="wedgeEllipseCallout">
            <a:avLst>
              <a:gd name="adj1" fmla="val -55047"/>
              <a:gd name="adj2" fmla="val 41283"/>
            </a:avLst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不好意思，我明天下午要开组会</a:t>
            </a:r>
            <a:r>
              <a:rPr lang="en-US" altLang="zh-CN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…</a:t>
            </a:r>
            <a:endParaRPr lang="zh-CN" altLang="en-US" sz="135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十角星 32"/>
          <p:cNvSpPr/>
          <p:nvPr/>
        </p:nvSpPr>
        <p:spPr>
          <a:xfrm>
            <a:off x="5498866" y="1742078"/>
            <a:ext cx="265458" cy="265458"/>
          </a:xfrm>
          <a:prstGeom prst="star10">
            <a:avLst/>
          </a:prstGeom>
          <a:solidFill>
            <a:srgbClr val="01A89E"/>
          </a:solidFill>
          <a:ln w="57150">
            <a:solidFill>
              <a:srgbClr val="01A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zh-CN" altLang="en-US" sz="135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870551" y="1689172"/>
            <a:ext cx="236738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失物交接时间成本高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327" y="1751505"/>
            <a:ext cx="248329" cy="257700"/>
          </a:xfrm>
          <a:prstGeom prst="rect">
            <a:avLst/>
          </a:prstGeom>
        </p:spPr>
      </p:pic>
      <p:sp>
        <p:nvSpPr>
          <p:cNvPr id="36" name="十角星 35"/>
          <p:cNvSpPr/>
          <p:nvPr/>
        </p:nvSpPr>
        <p:spPr>
          <a:xfrm>
            <a:off x="5498866" y="2150769"/>
            <a:ext cx="265458" cy="265458"/>
          </a:xfrm>
          <a:prstGeom prst="star10">
            <a:avLst/>
          </a:prstGeom>
          <a:solidFill>
            <a:srgbClr val="01A89E"/>
          </a:solidFill>
          <a:ln w="57150">
            <a:solidFill>
              <a:srgbClr val="01A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b="1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  <a:endParaRPr lang="zh-CN" altLang="en-US" sz="135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870551" y="2097863"/>
            <a:ext cx="236738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双方个人信息泄露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327" y="2160196"/>
            <a:ext cx="248329" cy="257700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6930527" y="5678402"/>
            <a:ext cx="111631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失主</a:t>
            </a:r>
          </a:p>
        </p:txBody>
      </p:sp>
      <p:sp>
        <p:nvSpPr>
          <p:cNvPr id="55" name="椭圆形标注 54"/>
          <p:cNvSpPr/>
          <p:nvPr/>
        </p:nvSpPr>
        <p:spPr>
          <a:xfrm>
            <a:off x="1671704" y="3359430"/>
            <a:ext cx="2562159" cy="913868"/>
          </a:xfrm>
          <a:prstGeom prst="wedgeEllipseCallout">
            <a:avLst>
              <a:gd name="adj1" fmla="val -55047"/>
              <a:gd name="adj2" fmla="val 41283"/>
            </a:avLst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3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我该怎么</a:t>
            </a:r>
            <a:r>
              <a:rPr lang="zh-CN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确认你一定是失主呢？</a:t>
            </a:r>
          </a:p>
        </p:txBody>
      </p:sp>
      <p:sp>
        <p:nvSpPr>
          <p:cNvPr id="56" name="椭圆形标注 55"/>
          <p:cNvSpPr/>
          <p:nvPr/>
        </p:nvSpPr>
        <p:spPr>
          <a:xfrm flipH="1">
            <a:off x="4433257" y="3359430"/>
            <a:ext cx="2562159" cy="913868"/>
          </a:xfrm>
          <a:prstGeom prst="wedgeEllipseCallout">
            <a:avLst>
              <a:gd name="adj1" fmla="val -55047"/>
              <a:gd name="adj2" fmla="val 41283"/>
            </a:avLst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您好！我是失主，您方便把失物还给我吗？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6949577" y="5687829"/>
            <a:ext cx="111631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疑似失主</a:t>
            </a:r>
          </a:p>
        </p:txBody>
      </p:sp>
      <p:sp>
        <p:nvSpPr>
          <p:cNvPr id="58" name="椭圆形标注 57"/>
          <p:cNvSpPr/>
          <p:nvPr/>
        </p:nvSpPr>
        <p:spPr>
          <a:xfrm>
            <a:off x="1671900" y="3355082"/>
            <a:ext cx="2562159" cy="913868"/>
          </a:xfrm>
          <a:prstGeom prst="wedgeEllipseCallout">
            <a:avLst>
              <a:gd name="adj1" fmla="val -55047"/>
              <a:gd name="adj2" fmla="val 41283"/>
            </a:avLst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捡到</a:t>
            </a:r>
            <a:r>
              <a:rPr lang="en-US" altLang="zh-CN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XXX</a:t>
            </a:r>
            <a:r>
              <a:rPr lang="zh-CN" altLang="en-US" sz="13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，上面有</a:t>
            </a:r>
            <a:r>
              <a:rPr lang="en-US" altLang="zh-CN" sz="13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…</a:t>
            </a:r>
            <a:endParaRPr lang="zh-CN" altLang="en-US" sz="135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椭圆形标注 58"/>
          <p:cNvSpPr/>
          <p:nvPr/>
        </p:nvSpPr>
        <p:spPr>
          <a:xfrm flipH="1">
            <a:off x="4433453" y="3355082"/>
            <a:ext cx="2562159" cy="913868"/>
          </a:xfrm>
          <a:prstGeom prst="wedgeEllipseCallout">
            <a:avLst>
              <a:gd name="adj1" fmla="val -55047"/>
              <a:gd name="adj2" fmla="val 41283"/>
            </a:avLst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您好，我不太确定</a:t>
            </a:r>
            <a:r>
              <a:rPr lang="en-US" altLang="zh-CN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XXX</a:t>
            </a:r>
            <a:r>
              <a:rPr lang="zh-CN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是不是我的，请问您有照片吗？</a:t>
            </a:r>
          </a:p>
        </p:txBody>
      </p:sp>
    </p:spTree>
    <p:extLst>
      <p:ext uri="{BB962C8B-B14F-4D97-AF65-F5344CB8AC3E}">
        <p14:creationId xmlns:p14="http://schemas.microsoft.com/office/powerpoint/2010/main" val="1808568396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48" grpId="0"/>
      <p:bldP spid="50" grpId="0" animBg="1"/>
      <p:bldP spid="51" grpId="0"/>
      <p:bldP spid="54" grpId="0" animBg="1"/>
      <p:bldP spid="33" grpId="0" animBg="1"/>
      <p:bldP spid="34" grpId="0"/>
      <p:bldP spid="36" grpId="0" animBg="1"/>
      <p:bldP spid="37" grpId="0"/>
      <p:bldP spid="52" grpId="0"/>
      <p:bldP spid="55" grpId="0" animBg="1"/>
      <p:bldP spid="55" grpId="1" animBg="1"/>
      <p:bldP spid="56" grpId="0" animBg="1"/>
      <p:bldP spid="56" grpId="1" animBg="1"/>
      <p:bldP spid="57" grpId="0"/>
      <p:bldP spid="57" grpId="1"/>
      <p:bldP spid="58" grpId="0" animBg="1"/>
      <p:bldP spid="58" grpId="1" animBg="1"/>
      <p:bldP spid="59" grpId="0" animBg="1"/>
      <p:bldP spid="5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菱形 3">
            <a:extLst>
              <a:ext uri="{FF2B5EF4-FFF2-40B4-BE49-F238E27FC236}">
                <a16:creationId xmlns:a16="http://schemas.microsoft.com/office/drawing/2014/main" id="{F4657F05-0016-476B-BBDC-AD8419B135F6}"/>
              </a:ext>
            </a:extLst>
          </p:cNvPr>
          <p:cNvSpPr/>
          <p:nvPr/>
        </p:nvSpPr>
        <p:spPr>
          <a:xfrm>
            <a:off x="2152650" y="962089"/>
            <a:ext cx="4838700" cy="4838700"/>
          </a:xfrm>
          <a:prstGeom prst="diamond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710C9878-BAA2-4599-8AEA-C905075195A4}"/>
              </a:ext>
            </a:extLst>
          </p:cNvPr>
          <p:cNvSpPr/>
          <p:nvPr/>
        </p:nvSpPr>
        <p:spPr>
          <a:xfrm>
            <a:off x="0" y="-3078"/>
            <a:ext cx="9144000" cy="328677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8705850 w 12192000"/>
              <a:gd name="connsiteY3" fmla="*/ 3429000 h 3429000"/>
              <a:gd name="connsiteX4" fmla="*/ 8640080 w 12192000"/>
              <a:gd name="connsiteY4" fmla="*/ 3429000 h 3429000"/>
              <a:gd name="connsiteX5" fmla="*/ 3551920 w 12192000"/>
              <a:gd name="connsiteY5" fmla="*/ 3429000 h 3429000"/>
              <a:gd name="connsiteX6" fmla="*/ 3486150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8705850" y="3429000"/>
                </a:lnTo>
                <a:lnTo>
                  <a:pt x="8640080" y="3429000"/>
                </a:lnTo>
                <a:lnTo>
                  <a:pt x="3551920" y="3429000"/>
                </a:lnTo>
                <a:lnTo>
                  <a:pt x="3486150" y="3429000"/>
                </a:lnTo>
                <a:lnTo>
                  <a:pt x="0" y="342900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图文框 1">
            <a:extLst>
              <a:ext uri="{FF2B5EF4-FFF2-40B4-BE49-F238E27FC236}">
                <a16:creationId xmlns:a16="http://schemas.microsoft.com/office/drawing/2014/main" id="{8E283B52-0BDB-42FF-9410-3EADFF0C0028}"/>
              </a:ext>
            </a:extLst>
          </p:cNvPr>
          <p:cNvSpPr/>
          <p:nvPr/>
        </p:nvSpPr>
        <p:spPr>
          <a:xfrm>
            <a:off x="3560935" y="1801510"/>
            <a:ext cx="2022134" cy="2932416"/>
          </a:xfrm>
          <a:prstGeom prst="frame">
            <a:avLst>
              <a:gd name="adj1" fmla="val 258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E901845-D95B-4441-B572-926B177F55A2}"/>
              </a:ext>
            </a:extLst>
          </p:cNvPr>
          <p:cNvSpPr txBox="1"/>
          <p:nvPr/>
        </p:nvSpPr>
        <p:spPr>
          <a:xfrm>
            <a:off x="3648075" y="3413358"/>
            <a:ext cx="184785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方案</a:t>
            </a:r>
            <a:endParaRPr lang="en-US" altLang="zh-CN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设计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273E509-5CA4-440A-82C7-7C03CE28F288}"/>
              </a:ext>
            </a:extLst>
          </p:cNvPr>
          <p:cNvSpPr txBox="1"/>
          <p:nvPr/>
        </p:nvSpPr>
        <p:spPr>
          <a:xfrm>
            <a:off x="3648075" y="1969182"/>
            <a:ext cx="184785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Century Gothic" panose="020B0502020202020204" pitchFamily="34" charset="0"/>
              </a:rPr>
              <a:t>02</a:t>
            </a:r>
            <a:endParaRPr lang="zh-CN" altLang="en-US" sz="7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591608B-F8A2-41F6-96E8-C7CD236529C4}"/>
              </a:ext>
            </a:extLst>
          </p:cNvPr>
          <p:cNvSpPr txBox="1"/>
          <p:nvPr/>
        </p:nvSpPr>
        <p:spPr>
          <a:xfrm>
            <a:off x="2486025" y="4816341"/>
            <a:ext cx="4171950" cy="3804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rPr>
              <a:t>Here is our design.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6CFEF-76EB-494B-95A1-4CDA29686DAF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6028564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054B82D8-F212-4710-91D1-B9F4DC5C2E6F}"/>
              </a:ext>
            </a:extLst>
          </p:cNvPr>
          <p:cNvSpPr/>
          <p:nvPr/>
        </p:nvSpPr>
        <p:spPr>
          <a:xfrm>
            <a:off x="314465" y="1115054"/>
            <a:ext cx="692805" cy="346403"/>
          </a:xfrm>
          <a:custGeom>
            <a:avLst/>
            <a:gdLst>
              <a:gd name="connsiteX0" fmla="*/ 0 w 923740"/>
              <a:gd name="connsiteY0" fmla="*/ 0 h 461870"/>
              <a:gd name="connsiteX1" fmla="*/ 33227 w 923740"/>
              <a:gd name="connsiteY1" fmla="*/ 0 h 461870"/>
              <a:gd name="connsiteX2" fmla="*/ 33227 w 923740"/>
              <a:gd name="connsiteY2" fmla="*/ 428643 h 461870"/>
              <a:gd name="connsiteX3" fmla="*/ 890513 w 923740"/>
              <a:gd name="connsiteY3" fmla="*/ 428643 h 461870"/>
              <a:gd name="connsiteX4" fmla="*/ 890513 w 923740"/>
              <a:gd name="connsiteY4" fmla="*/ 0 h 461870"/>
              <a:gd name="connsiteX5" fmla="*/ 923740 w 923740"/>
              <a:gd name="connsiteY5" fmla="*/ 0 h 461870"/>
              <a:gd name="connsiteX6" fmla="*/ 923740 w 923740"/>
              <a:gd name="connsiteY6" fmla="*/ 461870 h 461870"/>
              <a:gd name="connsiteX7" fmla="*/ 0 w 923740"/>
              <a:gd name="connsiteY7" fmla="*/ 461870 h 461870"/>
              <a:gd name="connsiteX8" fmla="*/ 0 w 923740"/>
              <a:gd name="connsiteY8" fmla="*/ 0 h 46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740" h="461870">
                <a:moveTo>
                  <a:pt x="0" y="0"/>
                </a:moveTo>
                <a:lnTo>
                  <a:pt x="33227" y="0"/>
                </a:lnTo>
                <a:lnTo>
                  <a:pt x="33227" y="428643"/>
                </a:lnTo>
                <a:lnTo>
                  <a:pt x="890513" y="428643"/>
                </a:lnTo>
                <a:lnTo>
                  <a:pt x="890513" y="0"/>
                </a:lnTo>
                <a:lnTo>
                  <a:pt x="923740" y="0"/>
                </a:lnTo>
                <a:lnTo>
                  <a:pt x="923740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F6FA09F2-A5C1-4590-8DC0-00A57E60662F}"/>
              </a:ext>
            </a:extLst>
          </p:cNvPr>
          <p:cNvSpPr/>
          <p:nvPr/>
        </p:nvSpPr>
        <p:spPr>
          <a:xfrm>
            <a:off x="314465" y="768652"/>
            <a:ext cx="692805" cy="346403"/>
          </a:xfrm>
          <a:custGeom>
            <a:avLst/>
            <a:gdLst>
              <a:gd name="connsiteX0" fmla="*/ 0 w 923740"/>
              <a:gd name="connsiteY0" fmla="*/ 0 h 461870"/>
              <a:gd name="connsiteX1" fmla="*/ 923740 w 923740"/>
              <a:gd name="connsiteY1" fmla="*/ 0 h 461870"/>
              <a:gd name="connsiteX2" fmla="*/ 923740 w 923740"/>
              <a:gd name="connsiteY2" fmla="*/ 461870 h 461870"/>
              <a:gd name="connsiteX3" fmla="*/ 890513 w 923740"/>
              <a:gd name="connsiteY3" fmla="*/ 461870 h 461870"/>
              <a:gd name="connsiteX4" fmla="*/ 890513 w 923740"/>
              <a:gd name="connsiteY4" fmla="*/ 33227 h 461870"/>
              <a:gd name="connsiteX5" fmla="*/ 33227 w 923740"/>
              <a:gd name="connsiteY5" fmla="*/ 33227 h 461870"/>
              <a:gd name="connsiteX6" fmla="*/ 33227 w 923740"/>
              <a:gd name="connsiteY6" fmla="*/ 461870 h 461870"/>
              <a:gd name="connsiteX7" fmla="*/ 0 w 923740"/>
              <a:gd name="connsiteY7" fmla="*/ 461870 h 461870"/>
              <a:gd name="connsiteX8" fmla="*/ 0 w 923740"/>
              <a:gd name="connsiteY8" fmla="*/ 0 h 46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740" h="461870">
                <a:moveTo>
                  <a:pt x="0" y="0"/>
                </a:moveTo>
                <a:lnTo>
                  <a:pt x="923740" y="0"/>
                </a:lnTo>
                <a:lnTo>
                  <a:pt x="923740" y="461870"/>
                </a:lnTo>
                <a:lnTo>
                  <a:pt x="890513" y="461870"/>
                </a:lnTo>
                <a:lnTo>
                  <a:pt x="890513" y="33227"/>
                </a:lnTo>
                <a:lnTo>
                  <a:pt x="33227" y="33227"/>
                </a:lnTo>
                <a:lnTo>
                  <a:pt x="33227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7AD9606-6830-46D6-89EC-11D1CCE27E6E}"/>
              </a:ext>
            </a:extLst>
          </p:cNvPr>
          <p:cNvSpPr txBox="1"/>
          <p:nvPr/>
        </p:nvSpPr>
        <p:spPr>
          <a:xfrm>
            <a:off x="314465" y="849597"/>
            <a:ext cx="692805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000" dirty="0">
                <a:solidFill>
                  <a:schemeClr val="accent1"/>
                </a:solidFill>
                <a:latin typeface="Century Gothic" panose="020B0502020202020204" pitchFamily="34" charset="0"/>
              </a:rPr>
              <a:t>02</a:t>
            </a:r>
            <a:endParaRPr lang="zh-CN" altLang="en-US" sz="30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F37C3E0D-D208-48C6-9AAF-8815482920B7}"/>
              </a:ext>
            </a:extLst>
          </p:cNvPr>
          <p:cNvGrpSpPr/>
          <p:nvPr/>
        </p:nvGrpSpPr>
        <p:grpSpPr>
          <a:xfrm>
            <a:off x="1104968" y="739844"/>
            <a:ext cx="3195571" cy="781820"/>
            <a:chOff x="7318011" y="1431342"/>
            <a:chExt cx="4260761" cy="1042427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4437E39C-56D2-4D60-AFD7-F100936CD656}"/>
                </a:ext>
              </a:extLst>
            </p:cNvPr>
            <p:cNvSpPr txBox="1"/>
            <p:nvPr/>
          </p:nvSpPr>
          <p:spPr>
            <a:xfrm>
              <a:off x="7318011" y="1431342"/>
              <a:ext cx="2161276" cy="69762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方案设计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AB5A433F-5074-44B5-B494-0235D49F7E48}"/>
                </a:ext>
              </a:extLst>
            </p:cNvPr>
            <p:cNvSpPr txBox="1"/>
            <p:nvPr/>
          </p:nvSpPr>
          <p:spPr>
            <a:xfrm>
              <a:off x="7318011" y="2009197"/>
              <a:ext cx="4260761" cy="46457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Design</a:t>
              </a:r>
            </a:p>
          </p:txBody>
        </p:sp>
      </p:grpSp>
      <p:sp>
        <p:nvSpPr>
          <p:cNvPr id="6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6CFEF-76EB-494B-95A1-4CDA29686DAF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36" name="十角星 35"/>
          <p:cNvSpPr/>
          <p:nvPr/>
        </p:nvSpPr>
        <p:spPr>
          <a:xfrm>
            <a:off x="5498866" y="915694"/>
            <a:ext cx="265458" cy="265458"/>
          </a:xfrm>
          <a:prstGeom prst="star10">
            <a:avLst/>
          </a:prstGeom>
          <a:solidFill>
            <a:srgbClr val="01A89E"/>
          </a:solidFill>
          <a:ln w="57150">
            <a:solidFill>
              <a:srgbClr val="01A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b="1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endParaRPr lang="zh-CN" altLang="en-US" sz="135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870551" y="862789"/>
            <a:ext cx="236738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失物信息泄露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327" y="932879"/>
            <a:ext cx="248329" cy="257700"/>
          </a:xfrm>
          <a:prstGeom prst="rect">
            <a:avLst/>
          </a:prstGeom>
        </p:spPr>
      </p:pic>
      <p:sp>
        <p:nvSpPr>
          <p:cNvPr id="39" name="十角星 38"/>
          <p:cNvSpPr/>
          <p:nvPr/>
        </p:nvSpPr>
        <p:spPr>
          <a:xfrm>
            <a:off x="5498866" y="1333387"/>
            <a:ext cx="265458" cy="265458"/>
          </a:xfrm>
          <a:prstGeom prst="star10">
            <a:avLst/>
          </a:prstGeom>
          <a:solidFill>
            <a:srgbClr val="01A89E"/>
          </a:solidFill>
          <a:ln w="57150">
            <a:solidFill>
              <a:srgbClr val="01A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endParaRPr lang="zh-CN" altLang="en-US" sz="135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870551" y="1280482"/>
            <a:ext cx="236738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失主身份确认效率低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327" y="1342814"/>
            <a:ext cx="248329" cy="257700"/>
          </a:xfrm>
          <a:prstGeom prst="rect">
            <a:avLst/>
          </a:prstGeom>
        </p:spPr>
      </p:pic>
      <p:sp>
        <p:nvSpPr>
          <p:cNvPr id="65" name="十角星 64"/>
          <p:cNvSpPr/>
          <p:nvPr/>
        </p:nvSpPr>
        <p:spPr>
          <a:xfrm>
            <a:off x="5498866" y="1742078"/>
            <a:ext cx="265458" cy="265458"/>
          </a:xfrm>
          <a:prstGeom prst="star10">
            <a:avLst/>
          </a:prstGeom>
          <a:solidFill>
            <a:srgbClr val="01A89E"/>
          </a:solidFill>
          <a:ln w="57150">
            <a:solidFill>
              <a:srgbClr val="01A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zh-CN" altLang="en-US" sz="135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5870551" y="1689172"/>
            <a:ext cx="236738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失物交接时间成本高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327" y="1751505"/>
            <a:ext cx="248329" cy="257700"/>
          </a:xfrm>
          <a:prstGeom prst="rect">
            <a:avLst/>
          </a:prstGeom>
        </p:spPr>
      </p:pic>
      <p:sp>
        <p:nvSpPr>
          <p:cNvPr id="68" name="十角星 67"/>
          <p:cNvSpPr/>
          <p:nvPr/>
        </p:nvSpPr>
        <p:spPr>
          <a:xfrm>
            <a:off x="5498866" y="2150769"/>
            <a:ext cx="265458" cy="265458"/>
          </a:xfrm>
          <a:prstGeom prst="star10">
            <a:avLst/>
          </a:prstGeom>
          <a:solidFill>
            <a:srgbClr val="01A89E"/>
          </a:solidFill>
          <a:ln w="57150">
            <a:solidFill>
              <a:srgbClr val="01A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b="1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  <a:endParaRPr lang="zh-CN" altLang="en-US" sz="135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5870551" y="2097863"/>
            <a:ext cx="236738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双方个人信息泄露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4" name="图片 7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327" y="2160196"/>
            <a:ext cx="248329" cy="257700"/>
          </a:xfrm>
          <a:prstGeom prst="rect">
            <a:avLst/>
          </a:prstGeom>
        </p:spPr>
      </p:pic>
      <p:grpSp>
        <p:nvGrpSpPr>
          <p:cNvPr id="75" name="组合 74"/>
          <p:cNvGrpSpPr/>
          <p:nvPr/>
        </p:nvGrpSpPr>
        <p:grpSpPr>
          <a:xfrm>
            <a:off x="1007270" y="3126856"/>
            <a:ext cx="863335" cy="666503"/>
            <a:chOff x="1091015" y="1837694"/>
            <a:chExt cx="863334" cy="666503"/>
          </a:xfrm>
        </p:grpSpPr>
        <p:grpSp>
          <p:nvGrpSpPr>
            <p:cNvPr id="76" name="组合 75"/>
            <p:cNvGrpSpPr/>
            <p:nvPr/>
          </p:nvGrpSpPr>
          <p:grpSpPr>
            <a:xfrm>
              <a:off x="1241482" y="1902999"/>
              <a:ext cx="649784" cy="544779"/>
              <a:chOff x="3030827" y="4077636"/>
              <a:chExt cx="460363" cy="465789"/>
            </a:xfrm>
          </p:grpSpPr>
          <p:sp>
            <p:nvSpPr>
              <p:cNvPr id="94" name="平行四边形 93"/>
              <p:cNvSpPr/>
              <p:nvPr/>
            </p:nvSpPr>
            <p:spPr>
              <a:xfrm rot="16200000" flipH="1">
                <a:off x="3010128" y="4098335"/>
                <a:ext cx="353977" cy="312579"/>
              </a:xfrm>
              <a:prstGeom prst="parallelogram">
                <a:avLst/>
              </a:prstGeom>
              <a:solidFill>
                <a:schemeClr val="bg1">
                  <a:lumMod val="65000"/>
                </a:schemeClr>
              </a:solidFill>
              <a:ln w="85725" cap="rnd">
                <a:solidFill>
                  <a:schemeClr val="bg1">
                    <a:lumMod val="6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平行四边形 94"/>
              <p:cNvSpPr/>
              <p:nvPr/>
            </p:nvSpPr>
            <p:spPr>
              <a:xfrm rot="5400000">
                <a:off x="2930754" y="4273778"/>
                <a:ext cx="372200" cy="167092"/>
              </a:xfrm>
              <a:prstGeom prst="parallelogram">
                <a:avLst>
                  <a:gd name="adj" fmla="val 48284"/>
                </a:avLst>
              </a:prstGeom>
              <a:solidFill>
                <a:schemeClr val="bg1">
                  <a:lumMod val="65000"/>
                </a:schemeClr>
              </a:solidFill>
              <a:ln w="85725" cap="rnd">
                <a:solidFill>
                  <a:schemeClr val="bg1">
                    <a:lumMod val="6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平行四边形 95"/>
              <p:cNvSpPr/>
              <p:nvPr/>
            </p:nvSpPr>
            <p:spPr>
              <a:xfrm rot="20761229" flipV="1">
                <a:off x="3064301" y="4108901"/>
                <a:ext cx="406306" cy="99440"/>
              </a:xfrm>
              <a:prstGeom prst="parallelogram">
                <a:avLst>
                  <a:gd name="adj" fmla="val 124348"/>
                </a:avLst>
              </a:prstGeom>
              <a:solidFill>
                <a:schemeClr val="bg1">
                  <a:lumMod val="65000"/>
                </a:schemeClr>
              </a:solidFill>
              <a:ln w="85725" cap="rnd">
                <a:solidFill>
                  <a:schemeClr val="bg1">
                    <a:lumMod val="6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平行四边形 96"/>
              <p:cNvSpPr/>
              <p:nvPr/>
            </p:nvSpPr>
            <p:spPr>
              <a:xfrm rot="16200000" flipH="1">
                <a:off x="3165599" y="4217834"/>
                <a:ext cx="372201" cy="278981"/>
              </a:xfrm>
              <a:prstGeom prst="parallelogram">
                <a:avLst/>
              </a:prstGeom>
              <a:solidFill>
                <a:schemeClr val="bg1">
                  <a:lumMod val="50000"/>
                </a:schemeClr>
              </a:solidFill>
              <a:ln w="8572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7" name="平行四边形 76"/>
            <p:cNvSpPr/>
            <p:nvPr/>
          </p:nvSpPr>
          <p:spPr>
            <a:xfrm rot="20831466" flipV="1">
              <a:off x="1333870" y="1885137"/>
              <a:ext cx="507954" cy="107634"/>
            </a:xfrm>
            <a:prstGeom prst="parallelogram">
              <a:avLst>
                <a:gd name="adj" fmla="val 127958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78" name="直接连接符 77"/>
            <p:cNvCxnSpPr/>
            <p:nvPr/>
          </p:nvCxnSpPr>
          <p:spPr>
            <a:xfrm flipH="1" flipV="1">
              <a:off x="1214260" y="1961788"/>
              <a:ext cx="226400" cy="1101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>
              <a:off x="1180448" y="2002829"/>
              <a:ext cx="3937" cy="338382"/>
            </a:xfrm>
            <a:prstGeom prst="line">
              <a:avLst/>
            </a:prstGeom>
            <a:ln w="41275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弧形 79"/>
            <p:cNvSpPr/>
            <p:nvPr/>
          </p:nvSpPr>
          <p:spPr>
            <a:xfrm rot="17803703" flipH="1">
              <a:off x="1191433" y="2266916"/>
              <a:ext cx="151017" cy="168669"/>
            </a:xfrm>
            <a:prstGeom prst="arc">
              <a:avLst>
                <a:gd name="adj1" fmla="val 17387694"/>
                <a:gd name="adj2" fmla="val 19017879"/>
              </a:avLst>
            </a:prstGeom>
            <a:ln w="412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1" name="弧形 80"/>
            <p:cNvSpPr/>
            <p:nvPr/>
          </p:nvSpPr>
          <p:spPr>
            <a:xfrm rot="21387847" flipH="1">
              <a:off x="1182847" y="1939203"/>
              <a:ext cx="151017" cy="168668"/>
            </a:xfrm>
            <a:prstGeom prst="arc">
              <a:avLst>
                <a:gd name="adj1" fmla="val 18050532"/>
                <a:gd name="adj2" fmla="val 21019404"/>
              </a:avLst>
            </a:prstGeom>
            <a:ln w="412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82" name="组合 81"/>
            <p:cNvGrpSpPr/>
            <p:nvPr/>
          </p:nvGrpSpPr>
          <p:grpSpPr>
            <a:xfrm>
              <a:off x="1091015" y="2093451"/>
              <a:ext cx="274602" cy="254960"/>
              <a:chOff x="5695811" y="1784214"/>
              <a:chExt cx="3519480" cy="3722641"/>
            </a:xfrm>
          </p:grpSpPr>
          <p:sp>
            <p:nvSpPr>
              <p:cNvPr id="90" name="椭圆 89"/>
              <p:cNvSpPr/>
              <p:nvPr/>
            </p:nvSpPr>
            <p:spPr>
              <a:xfrm>
                <a:off x="7176310" y="1784214"/>
                <a:ext cx="2038981" cy="335509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平行四边形 90"/>
              <p:cNvSpPr/>
              <p:nvPr/>
            </p:nvSpPr>
            <p:spPr>
              <a:xfrm rot="5400000" flipH="1">
                <a:off x="6534728" y="2973218"/>
                <a:ext cx="2019348" cy="1309572"/>
              </a:xfrm>
              <a:prstGeom prst="parallelogram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793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5695811" y="2181882"/>
                <a:ext cx="2038981" cy="33249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 flipV="1">
                <a:off x="6074075" y="2867046"/>
                <a:ext cx="1182452" cy="192816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83" name="直接连接符 82"/>
            <p:cNvCxnSpPr/>
            <p:nvPr/>
          </p:nvCxnSpPr>
          <p:spPr>
            <a:xfrm>
              <a:off x="1947220" y="1988774"/>
              <a:ext cx="5067" cy="366402"/>
            </a:xfrm>
            <a:prstGeom prst="line">
              <a:avLst/>
            </a:prstGeom>
            <a:ln w="41275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>
              <a:stCxn id="85" idx="2"/>
            </p:cNvCxnSpPr>
            <p:nvPr/>
          </p:nvCxnSpPr>
          <p:spPr>
            <a:xfrm flipH="1">
              <a:off x="1485593" y="2401006"/>
              <a:ext cx="447460" cy="102389"/>
            </a:xfrm>
            <a:prstGeom prst="line">
              <a:avLst/>
            </a:prstGeom>
            <a:ln w="41275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弧形 84"/>
            <p:cNvSpPr/>
            <p:nvPr/>
          </p:nvSpPr>
          <p:spPr>
            <a:xfrm rot="3796297">
              <a:off x="1794506" y="2272082"/>
              <a:ext cx="151017" cy="168669"/>
            </a:xfrm>
            <a:prstGeom prst="arc">
              <a:avLst>
                <a:gd name="adj1" fmla="val 17387694"/>
                <a:gd name="adj2" fmla="val 19920079"/>
              </a:avLst>
            </a:prstGeom>
            <a:ln w="412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6" name="弧形 85"/>
            <p:cNvSpPr/>
            <p:nvPr/>
          </p:nvSpPr>
          <p:spPr>
            <a:xfrm rot="20144217">
              <a:off x="1796424" y="1922065"/>
              <a:ext cx="151017" cy="168668"/>
            </a:xfrm>
            <a:prstGeom prst="arc">
              <a:avLst>
                <a:gd name="adj1" fmla="val 18050532"/>
                <a:gd name="adj2" fmla="val 861180"/>
              </a:avLst>
            </a:prstGeom>
            <a:ln w="412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87" name="直接连接符 86"/>
            <p:cNvCxnSpPr/>
            <p:nvPr/>
          </p:nvCxnSpPr>
          <p:spPr>
            <a:xfrm flipH="1">
              <a:off x="1198118" y="1837694"/>
              <a:ext cx="485086" cy="114382"/>
            </a:xfrm>
            <a:prstGeom prst="line">
              <a:avLst/>
            </a:prstGeom>
            <a:ln w="41275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86" idx="0"/>
            </p:cNvCxnSpPr>
            <p:nvPr/>
          </p:nvCxnSpPr>
          <p:spPr>
            <a:xfrm flipH="1" flipV="1">
              <a:off x="1703908" y="1846015"/>
              <a:ext cx="177388" cy="79204"/>
            </a:xfrm>
            <a:prstGeom prst="line">
              <a:avLst/>
            </a:prstGeom>
            <a:ln w="41275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H="1" flipV="1">
              <a:off x="1183655" y="2375426"/>
              <a:ext cx="277772" cy="128771"/>
            </a:xfrm>
            <a:prstGeom prst="line">
              <a:avLst/>
            </a:prstGeom>
            <a:ln w="41275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组合 97"/>
          <p:cNvGrpSpPr/>
          <p:nvPr/>
        </p:nvGrpSpPr>
        <p:grpSpPr>
          <a:xfrm>
            <a:off x="778398" y="4611301"/>
            <a:ext cx="1440375" cy="1102944"/>
            <a:chOff x="1485653" y="3953455"/>
            <a:chExt cx="2614572" cy="2002066"/>
          </a:xfrm>
        </p:grpSpPr>
        <p:sp>
          <p:nvSpPr>
            <p:cNvPr id="99" name="平行四边形 98"/>
            <p:cNvSpPr/>
            <p:nvPr/>
          </p:nvSpPr>
          <p:spPr>
            <a:xfrm rot="9866800" flipV="1">
              <a:off x="1507601" y="4327968"/>
              <a:ext cx="2592624" cy="1535860"/>
            </a:xfrm>
            <a:prstGeom prst="parallelogram">
              <a:avLst>
                <a:gd name="adj" fmla="val 30194"/>
              </a:avLst>
            </a:prstGeom>
            <a:solidFill>
              <a:schemeClr val="tx1">
                <a:lumMod val="50000"/>
                <a:lumOff val="50000"/>
              </a:schemeClr>
            </a:solidFill>
            <a:ln w="412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0" name="平行四边形 99"/>
            <p:cNvSpPr/>
            <p:nvPr/>
          </p:nvSpPr>
          <p:spPr>
            <a:xfrm rot="9866800" flipV="1">
              <a:off x="2812436" y="4634986"/>
              <a:ext cx="541884" cy="614192"/>
            </a:xfrm>
            <a:prstGeom prst="parallelogram">
              <a:avLst>
                <a:gd name="adj" fmla="val 33603"/>
              </a:avLst>
            </a:prstGeom>
            <a:solidFill>
              <a:srgbClr val="C9C263"/>
            </a:solidFill>
            <a:ln w="41275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01" name="组合 100"/>
            <p:cNvGrpSpPr/>
            <p:nvPr/>
          </p:nvGrpSpPr>
          <p:grpSpPr>
            <a:xfrm>
              <a:off x="3299661" y="4716631"/>
              <a:ext cx="647391" cy="933178"/>
              <a:chOff x="3220955" y="4918045"/>
              <a:chExt cx="363136" cy="824035"/>
            </a:xfrm>
          </p:grpSpPr>
          <p:sp>
            <p:nvSpPr>
              <p:cNvPr id="166" name="平行四边形 165"/>
              <p:cNvSpPr/>
              <p:nvPr/>
            </p:nvSpPr>
            <p:spPr>
              <a:xfrm rot="5400000" flipH="1" flipV="1">
                <a:off x="2900445" y="5306387"/>
                <a:ext cx="756202" cy="115182"/>
              </a:xfrm>
              <a:prstGeom prst="parallelogram">
                <a:avLst>
                  <a:gd name="adj" fmla="val 147483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7" name="平行四边形 166"/>
              <p:cNvSpPr/>
              <p:nvPr/>
            </p:nvSpPr>
            <p:spPr>
              <a:xfrm rot="16200000" flipV="1">
                <a:off x="3164746" y="5322735"/>
                <a:ext cx="596001" cy="242689"/>
              </a:xfrm>
              <a:prstGeom prst="parallelogram">
                <a:avLst>
                  <a:gd name="adj" fmla="val 2728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平行四边形 167"/>
              <p:cNvSpPr/>
              <p:nvPr/>
            </p:nvSpPr>
            <p:spPr>
              <a:xfrm rot="9866800" flipV="1">
                <a:off x="3248538" y="4918045"/>
                <a:ext cx="311674" cy="288448"/>
              </a:xfrm>
              <a:prstGeom prst="parallelogram">
                <a:avLst>
                  <a:gd name="adj" fmla="val 33603"/>
                </a:avLst>
              </a:prstGeom>
              <a:solidFill>
                <a:schemeClr val="bg1">
                  <a:lumMod val="85000"/>
                </a:schemeClr>
              </a:solidFill>
              <a:ln w="41275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2" name="组合 101"/>
            <p:cNvGrpSpPr/>
            <p:nvPr/>
          </p:nvGrpSpPr>
          <p:grpSpPr>
            <a:xfrm>
              <a:off x="2917930" y="5111798"/>
              <a:ext cx="499148" cy="659742"/>
              <a:chOff x="3076545" y="5209578"/>
              <a:chExt cx="365808" cy="483502"/>
            </a:xfrm>
          </p:grpSpPr>
          <p:grpSp>
            <p:nvGrpSpPr>
              <p:cNvPr id="160" name="组合 159"/>
              <p:cNvGrpSpPr/>
              <p:nvPr/>
            </p:nvGrpSpPr>
            <p:grpSpPr>
              <a:xfrm>
                <a:off x="3076545" y="5209578"/>
                <a:ext cx="365808" cy="483502"/>
                <a:chOff x="3218283" y="4873792"/>
                <a:chExt cx="365808" cy="868288"/>
              </a:xfrm>
            </p:grpSpPr>
            <p:sp>
              <p:nvSpPr>
                <p:cNvPr id="163" name="平行四边形 162"/>
                <p:cNvSpPr/>
                <p:nvPr/>
              </p:nvSpPr>
              <p:spPr>
                <a:xfrm rot="5400000" flipH="1" flipV="1">
                  <a:off x="2886515" y="5295129"/>
                  <a:ext cx="778718" cy="115182"/>
                </a:xfrm>
                <a:prstGeom prst="parallelogram">
                  <a:avLst>
                    <a:gd name="adj" fmla="val 147483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4" name="平行四边形 163"/>
                <p:cNvSpPr/>
                <p:nvPr/>
              </p:nvSpPr>
              <p:spPr>
                <a:xfrm rot="16200000" flipV="1">
                  <a:off x="3164746" y="5322735"/>
                  <a:ext cx="596001" cy="242689"/>
                </a:xfrm>
                <a:prstGeom prst="parallelogram">
                  <a:avLst>
                    <a:gd name="adj" fmla="val 2728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5" name="平行四边形 164"/>
                <p:cNvSpPr/>
                <p:nvPr/>
              </p:nvSpPr>
              <p:spPr>
                <a:xfrm rot="9866800" flipV="1">
                  <a:off x="3246268" y="4873792"/>
                  <a:ext cx="316441" cy="344748"/>
                </a:xfrm>
                <a:prstGeom prst="parallelogram">
                  <a:avLst>
                    <a:gd name="adj" fmla="val 33603"/>
                  </a:avLst>
                </a:prstGeom>
                <a:solidFill>
                  <a:schemeClr val="bg1">
                    <a:lumMod val="85000"/>
                  </a:schemeClr>
                </a:solidFill>
                <a:ln w="4127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61" name="平行四边形 160"/>
              <p:cNvSpPr/>
              <p:nvPr/>
            </p:nvSpPr>
            <p:spPr>
              <a:xfrm rot="16200000" flipV="1">
                <a:off x="3260971" y="5383133"/>
                <a:ext cx="119946" cy="169730"/>
              </a:xfrm>
              <a:prstGeom prst="parallelogram">
                <a:avLst>
                  <a:gd name="adj" fmla="val 37207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平行四边形 161"/>
              <p:cNvSpPr/>
              <p:nvPr/>
            </p:nvSpPr>
            <p:spPr>
              <a:xfrm rot="16200000" flipV="1">
                <a:off x="3258041" y="5498026"/>
                <a:ext cx="119946" cy="169730"/>
              </a:xfrm>
              <a:prstGeom prst="parallelogram">
                <a:avLst>
                  <a:gd name="adj" fmla="val 37207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3602037" y="5048470"/>
              <a:ext cx="257366" cy="279024"/>
              <a:chOff x="3648215" y="5047548"/>
              <a:chExt cx="179564" cy="279024"/>
            </a:xfrm>
          </p:grpSpPr>
          <p:sp>
            <p:nvSpPr>
              <p:cNvPr id="158" name="平行四边形 157"/>
              <p:cNvSpPr/>
              <p:nvPr/>
            </p:nvSpPr>
            <p:spPr>
              <a:xfrm rot="16200000" flipV="1">
                <a:off x="3612755" y="5111549"/>
                <a:ext cx="250483" cy="179564"/>
              </a:xfrm>
              <a:prstGeom prst="parallelogram">
                <a:avLst>
                  <a:gd name="adj" fmla="val 2728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9" name="平行四边形 158"/>
              <p:cNvSpPr/>
              <p:nvPr/>
            </p:nvSpPr>
            <p:spPr>
              <a:xfrm rot="16200000" flipV="1">
                <a:off x="3679025" y="5062185"/>
                <a:ext cx="103391" cy="74118"/>
              </a:xfrm>
              <a:prstGeom prst="parallelogram">
                <a:avLst>
                  <a:gd name="adj" fmla="val 2728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4" name="组合 103"/>
            <p:cNvGrpSpPr/>
            <p:nvPr/>
          </p:nvGrpSpPr>
          <p:grpSpPr>
            <a:xfrm>
              <a:off x="3604033" y="5327707"/>
              <a:ext cx="257366" cy="279024"/>
              <a:chOff x="3648215" y="5047548"/>
              <a:chExt cx="179564" cy="279024"/>
            </a:xfrm>
          </p:grpSpPr>
          <p:sp>
            <p:nvSpPr>
              <p:cNvPr id="156" name="平行四边形 155"/>
              <p:cNvSpPr/>
              <p:nvPr/>
            </p:nvSpPr>
            <p:spPr>
              <a:xfrm rot="16200000" flipV="1">
                <a:off x="3612755" y="5111549"/>
                <a:ext cx="250483" cy="179564"/>
              </a:xfrm>
              <a:prstGeom prst="parallelogram">
                <a:avLst>
                  <a:gd name="adj" fmla="val 2728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平行四边形 156"/>
              <p:cNvSpPr/>
              <p:nvPr/>
            </p:nvSpPr>
            <p:spPr>
              <a:xfrm rot="16200000" flipV="1">
                <a:off x="3679025" y="5062185"/>
                <a:ext cx="103391" cy="74118"/>
              </a:xfrm>
              <a:prstGeom prst="parallelogram">
                <a:avLst>
                  <a:gd name="adj" fmla="val 2728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5" name="组合 104"/>
            <p:cNvGrpSpPr/>
            <p:nvPr/>
          </p:nvGrpSpPr>
          <p:grpSpPr>
            <a:xfrm>
              <a:off x="2577626" y="5343523"/>
              <a:ext cx="398275" cy="526415"/>
              <a:chOff x="3076545" y="5209578"/>
              <a:chExt cx="365808" cy="483502"/>
            </a:xfrm>
          </p:grpSpPr>
          <p:grpSp>
            <p:nvGrpSpPr>
              <p:cNvPr id="150" name="组合 149"/>
              <p:cNvGrpSpPr/>
              <p:nvPr/>
            </p:nvGrpSpPr>
            <p:grpSpPr>
              <a:xfrm>
                <a:off x="3076545" y="5209578"/>
                <a:ext cx="365808" cy="483502"/>
                <a:chOff x="3218280" y="4873789"/>
                <a:chExt cx="365811" cy="868291"/>
              </a:xfrm>
            </p:grpSpPr>
            <p:sp>
              <p:nvSpPr>
                <p:cNvPr id="153" name="平行四边形 152"/>
                <p:cNvSpPr/>
                <p:nvPr/>
              </p:nvSpPr>
              <p:spPr>
                <a:xfrm rot="5400000" flipH="1" flipV="1">
                  <a:off x="2886512" y="5295123"/>
                  <a:ext cx="778717" cy="115182"/>
                </a:xfrm>
                <a:prstGeom prst="parallelogram">
                  <a:avLst>
                    <a:gd name="adj" fmla="val 147483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4" name="平行四边形 153"/>
                <p:cNvSpPr/>
                <p:nvPr/>
              </p:nvSpPr>
              <p:spPr>
                <a:xfrm rot="16200000" flipV="1">
                  <a:off x="3164746" y="5322735"/>
                  <a:ext cx="596001" cy="242689"/>
                </a:xfrm>
                <a:prstGeom prst="parallelogram">
                  <a:avLst>
                    <a:gd name="adj" fmla="val 2728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5" name="平行四边形 154"/>
                <p:cNvSpPr/>
                <p:nvPr/>
              </p:nvSpPr>
              <p:spPr>
                <a:xfrm rot="9866800" flipV="1">
                  <a:off x="3246268" y="4873789"/>
                  <a:ext cx="316441" cy="344748"/>
                </a:xfrm>
                <a:prstGeom prst="parallelogram">
                  <a:avLst>
                    <a:gd name="adj" fmla="val 33603"/>
                  </a:avLst>
                </a:prstGeom>
                <a:solidFill>
                  <a:schemeClr val="bg1">
                    <a:lumMod val="85000"/>
                  </a:schemeClr>
                </a:solidFill>
                <a:ln w="4127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51" name="平行四边形 150"/>
              <p:cNvSpPr/>
              <p:nvPr/>
            </p:nvSpPr>
            <p:spPr>
              <a:xfrm rot="16200000" flipV="1">
                <a:off x="3260971" y="5383133"/>
                <a:ext cx="119946" cy="169730"/>
              </a:xfrm>
              <a:prstGeom prst="parallelogram">
                <a:avLst>
                  <a:gd name="adj" fmla="val 37207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平行四边形 151"/>
              <p:cNvSpPr/>
              <p:nvPr/>
            </p:nvSpPr>
            <p:spPr>
              <a:xfrm rot="16200000" flipV="1">
                <a:off x="3258041" y="5498026"/>
                <a:ext cx="119946" cy="169730"/>
              </a:xfrm>
              <a:prstGeom prst="parallelogram">
                <a:avLst>
                  <a:gd name="adj" fmla="val 37207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6" name="平行四边形 105"/>
            <p:cNvSpPr/>
            <p:nvPr/>
          </p:nvSpPr>
          <p:spPr>
            <a:xfrm rot="16200000" flipV="1">
              <a:off x="2802435" y="5534786"/>
              <a:ext cx="79005" cy="155279"/>
            </a:xfrm>
            <a:prstGeom prst="parallelogram">
              <a:avLst>
                <a:gd name="adj" fmla="val 52665"/>
              </a:avLst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7" name="平行四边形 106"/>
            <p:cNvSpPr/>
            <p:nvPr/>
          </p:nvSpPr>
          <p:spPr>
            <a:xfrm rot="16200000" flipV="1">
              <a:off x="2802754" y="5658434"/>
              <a:ext cx="79005" cy="155279"/>
            </a:xfrm>
            <a:prstGeom prst="parallelogram">
              <a:avLst>
                <a:gd name="adj" fmla="val 52665"/>
              </a:avLst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08" name="组合 107"/>
            <p:cNvGrpSpPr/>
            <p:nvPr/>
          </p:nvGrpSpPr>
          <p:grpSpPr>
            <a:xfrm>
              <a:off x="2249589" y="5603179"/>
              <a:ext cx="272601" cy="352342"/>
              <a:chOff x="2249589" y="5603179"/>
              <a:chExt cx="272601" cy="352342"/>
            </a:xfrm>
          </p:grpSpPr>
          <p:grpSp>
            <p:nvGrpSpPr>
              <p:cNvPr id="143" name="组合 142"/>
              <p:cNvGrpSpPr/>
              <p:nvPr/>
            </p:nvGrpSpPr>
            <p:grpSpPr>
              <a:xfrm rot="21287275">
                <a:off x="2249589" y="5603179"/>
                <a:ext cx="272601" cy="352342"/>
                <a:chOff x="2262336" y="5591685"/>
                <a:chExt cx="272601" cy="352342"/>
              </a:xfrm>
            </p:grpSpPr>
            <p:grpSp>
              <p:nvGrpSpPr>
                <p:cNvPr id="145" name="组合 144"/>
                <p:cNvGrpSpPr/>
                <p:nvPr/>
              </p:nvGrpSpPr>
              <p:grpSpPr>
                <a:xfrm rot="2851394" flipH="1">
                  <a:off x="2222466" y="5631555"/>
                  <a:ext cx="352342" cy="272601"/>
                  <a:chOff x="5695811" y="1784214"/>
                  <a:chExt cx="3519480" cy="3722641"/>
                </a:xfrm>
              </p:grpSpPr>
              <p:sp>
                <p:nvSpPr>
                  <p:cNvPr id="147" name="椭圆 146"/>
                  <p:cNvSpPr/>
                  <p:nvPr/>
                </p:nvSpPr>
                <p:spPr>
                  <a:xfrm>
                    <a:off x="7176314" y="1784214"/>
                    <a:ext cx="2038977" cy="3355105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8" name="平行四边形 147"/>
                  <p:cNvSpPr/>
                  <p:nvPr/>
                </p:nvSpPr>
                <p:spPr>
                  <a:xfrm rot="5400000" flipH="1">
                    <a:off x="6199149" y="2919367"/>
                    <a:ext cx="2690479" cy="1417273"/>
                  </a:xfrm>
                  <a:prstGeom prst="parallelogram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79375" cap="rnd">
                    <a:solidFill>
                      <a:schemeClr val="tx1">
                        <a:lumMod val="75000"/>
                        <a:lumOff val="25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9" name="椭圆 148"/>
                  <p:cNvSpPr/>
                  <p:nvPr/>
                </p:nvSpPr>
                <p:spPr>
                  <a:xfrm>
                    <a:off x="5695811" y="2181882"/>
                    <a:ext cx="2038981" cy="3324973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46" name="椭圆 145"/>
                <p:cNvSpPr/>
                <p:nvPr/>
              </p:nvSpPr>
              <p:spPr>
                <a:xfrm rot="2851394" flipH="1">
                  <a:off x="2360932" y="5740639"/>
                  <a:ext cx="155062" cy="18495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44" name="椭圆 143"/>
              <p:cNvSpPr/>
              <p:nvPr/>
            </p:nvSpPr>
            <p:spPr>
              <a:xfrm rot="2538669" flipH="1" flipV="1">
                <a:off x="2414970" y="5819806"/>
                <a:ext cx="45720" cy="545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9" name="组合 108"/>
            <p:cNvGrpSpPr/>
            <p:nvPr/>
          </p:nvGrpSpPr>
          <p:grpSpPr>
            <a:xfrm>
              <a:off x="1485653" y="4344153"/>
              <a:ext cx="1589444" cy="616153"/>
              <a:chOff x="1551889" y="4292876"/>
              <a:chExt cx="1589444" cy="616153"/>
            </a:xfrm>
          </p:grpSpPr>
          <p:sp>
            <p:nvSpPr>
              <p:cNvPr id="139" name="平行四边形 138"/>
              <p:cNvSpPr/>
              <p:nvPr/>
            </p:nvSpPr>
            <p:spPr>
              <a:xfrm rot="5400000" flipH="1" flipV="1">
                <a:off x="1419576" y="4652544"/>
                <a:ext cx="389417" cy="123553"/>
              </a:xfrm>
              <a:prstGeom prst="parallelogram">
                <a:avLst>
                  <a:gd name="adj" fmla="val 14748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40" name="组合 139"/>
              <p:cNvGrpSpPr/>
              <p:nvPr/>
            </p:nvGrpSpPr>
            <p:grpSpPr>
              <a:xfrm>
                <a:off x="1551889" y="4292876"/>
                <a:ext cx="1589444" cy="616153"/>
                <a:chOff x="1330933" y="4255900"/>
                <a:chExt cx="1026111" cy="602513"/>
              </a:xfrm>
            </p:grpSpPr>
            <p:sp>
              <p:nvSpPr>
                <p:cNvPr id="141" name="平行四边形 140"/>
                <p:cNvSpPr/>
                <p:nvPr/>
              </p:nvSpPr>
              <p:spPr>
                <a:xfrm rot="16200000" flipV="1">
                  <a:off x="1581137" y="4082906"/>
                  <a:ext cx="602513" cy="948501"/>
                </a:xfrm>
                <a:prstGeom prst="parallelogram">
                  <a:avLst>
                    <a:gd name="adj" fmla="val 66324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2" name="平行四边形 141"/>
                <p:cNvSpPr/>
                <p:nvPr/>
              </p:nvSpPr>
              <p:spPr>
                <a:xfrm rot="9866800" flipV="1">
                  <a:off x="1330933" y="4268129"/>
                  <a:ext cx="1026111" cy="207740"/>
                </a:xfrm>
                <a:prstGeom prst="parallelogram">
                  <a:avLst>
                    <a:gd name="adj" fmla="val 33603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4127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10" name="矩形 109"/>
            <p:cNvSpPr/>
            <p:nvPr/>
          </p:nvSpPr>
          <p:spPr>
            <a:xfrm>
              <a:off x="1615014" y="4278419"/>
              <a:ext cx="36000" cy="3143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1" name="矩形 110"/>
            <p:cNvSpPr/>
            <p:nvPr/>
          </p:nvSpPr>
          <p:spPr>
            <a:xfrm>
              <a:off x="1737030" y="4244700"/>
              <a:ext cx="36000" cy="3143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2" name="矩形 111"/>
            <p:cNvSpPr/>
            <p:nvPr/>
          </p:nvSpPr>
          <p:spPr>
            <a:xfrm>
              <a:off x="1856009" y="4214633"/>
              <a:ext cx="36000" cy="3143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3" name="矩形 112"/>
            <p:cNvSpPr/>
            <p:nvPr/>
          </p:nvSpPr>
          <p:spPr>
            <a:xfrm>
              <a:off x="1974988" y="4181467"/>
              <a:ext cx="36000" cy="3143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4" name="矩形 113"/>
            <p:cNvSpPr/>
            <p:nvPr/>
          </p:nvSpPr>
          <p:spPr>
            <a:xfrm>
              <a:off x="2098020" y="4147307"/>
              <a:ext cx="36000" cy="3143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5" name="矩形 114"/>
            <p:cNvSpPr/>
            <p:nvPr/>
          </p:nvSpPr>
          <p:spPr>
            <a:xfrm>
              <a:off x="2220036" y="4113588"/>
              <a:ext cx="36000" cy="3143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6" name="矩形 115"/>
            <p:cNvSpPr/>
            <p:nvPr/>
          </p:nvSpPr>
          <p:spPr>
            <a:xfrm>
              <a:off x="2339015" y="4080346"/>
              <a:ext cx="36000" cy="3143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7" name="矩形 116"/>
            <p:cNvSpPr/>
            <p:nvPr/>
          </p:nvSpPr>
          <p:spPr>
            <a:xfrm>
              <a:off x="2457994" y="4047180"/>
              <a:ext cx="36000" cy="3143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8" name="矩形 117"/>
            <p:cNvSpPr/>
            <p:nvPr/>
          </p:nvSpPr>
          <p:spPr>
            <a:xfrm>
              <a:off x="2573296" y="4019863"/>
              <a:ext cx="36000" cy="3143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9" name="矩形 118"/>
            <p:cNvSpPr/>
            <p:nvPr/>
          </p:nvSpPr>
          <p:spPr>
            <a:xfrm>
              <a:off x="2692275" y="3986621"/>
              <a:ext cx="36000" cy="3143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0" name="矩形 119"/>
            <p:cNvSpPr/>
            <p:nvPr/>
          </p:nvSpPr>
          <p:spPr>
            <a:xfrm>
              <a:off x="2811254" y="3953455"/>
              <a:ext cx="36000" cy="3143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1" name="矩形 120"/>
            <p:cNvSpPr/>
            <p:nvPr/>
          </p:nvSpPr>
          <p:spPr>
            <a:xfrm>
              <a:off x="1681689" y="4370494"/>
              <a:ext cx="36000" cy="3143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2" name="矩形 121"/>
            <p:cNvSpPr/>
            <p:nvPr/>
          </p:nvSpPr>
          <p:spPr>
            <a:xfrm>
              <a:off x="1803705" y="4336775"/>
              <a:ext cx="36000" cy="3143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3" name="矩形 122"/>
            <p:cNvSpPr/>
            <p:nvPr/>
          </p:nvSpPr>
          <p:spPr>
            <a:xfrm>
              <a:off x="1922684" y="4306708"/>
              <a:ext cx="36000" cy="3143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4" name="矩形 123"/>
            <p:cNvSpPr/>
            <p:nvPr/>
          </p:nvSpPr>
          <p:spPr>
            <a:xfrm>
              <a:off x="2041663" y="4273542"/>
              <a:ext cx="36000" cy="3143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5" name="矩形 124"/>
            <p:cNvSpPr/>
            <p:nvPr/>
          </p:nvSpPr>
          <p:spPr>
            <a:xfrm>
              <a:off x="2164695" y="4239382"/>
              <a:ext cx="36000" cy="3143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6" name="矩形 125"/>
            <p:cNvSpPr/>
            <p:nvPr/>
          </p:nvSpPr>
          <p:spPr>
            <a:xfrm>
              <a:off x="2286711" y="4205663"/>
              <a:ext cx="36000" cy="3143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7" name="矩形 126"/>
            <p:cNvSpPr/>
            <p:nvPr/>
          </p:nvSpPr>
          <p:spPr>
            <a:xfrm>
              <a:off x="2405690" y="4172421"/>
              <a:ext cx="36000" cy="3143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8" name="矩形 127"/>
            <p:cNvSpPr/>
            <p:nvPr/>
          </p:nvSpPr>
          <p:spPr>
            <a:xfrm>
              <a:off x="2524669" y="4139255"/>
              <a:ext cx="36000" cy="3143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9" name="矩形 128"/>
            <p:cNvSpPr/>
            <p:nvPr/>
          </p:nvSpPr>
          <p:spPr>
            <a:xfrm>
              <a:off x="2639971" y="4111938"/>
              <a:ext cx="36000" cy="3143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0" name="矩形 129"/>
            <p:cNvSpPr/>
            <p:nvPr/>
          </p:nvSpPr>
          <p:spPr>
            <a:xfrm>
              <a:off x="2758950" y="4078696"/>
              <a:ext cx="36000" cy="3143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1" name="矩形 130"/>
            <p:cNvSpPr/>
            <p:nvPr/>
          </p:nvSpPr>
          <p:spPr>
            <a:xfrm>
              <a:off x="2877929" y="4045530"/>
              <a:ext cx="36000" cy="3143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2" name="平行四边形 131"/>
            <p:cNvSpPr/>
            <p:nvPr/>
          </p:nvSpPr>
          <p:spPr>
            <a:xfrm rot="9866800" flipV="1">
              <a:off x="2442562" y="4932995"/>
              <a:ext cx="333894" cy="319580"/>
            </a:xfrm>
            <a:prstGeom prst="parallelogram">
              <a:avLst>
                <a:gd name="adj" fmla="val 33603"/>
              </a:avLst>
            </a:prstGeom>
            <a:solidFill>
              <a:schemeClr val="bg1">
                <a:lumMod val="85000"/>
              </a:schemeClr>
            </a:solidFill>
            <a:ln w="41275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33" name="组合 132"/>
            <p:cNvGrpSpPr/>
            <p:nvPr/>
          </p:nvGrpSpPr>
          <p:grpSpPr>
            <a:xfrm>
              <a:off x="3103929" y="4308774"/>
              <a:ext cx="376065" cy="219957"/>
              <a:chOff x="1538712" y="4305380"/>
              <a:chExt cx="1612823" cy="635463"/>
            </a:xfrm>
          </p:grpSpPr>
          <p:sp>
            <p:nvSpPr>
              <p:cNvPr id="135" name="平行四边形 134"/>
              <p:cNvSpPr/>
              <p:nvPr/>
            </p:nvSpPr>
            <p:spPr>
              <a:xfrm rot="5400000" flipH="1" flipV="1">
                <a:off x="1387933" y="4593989"/>
                <a:ext cx="497633" cy="196075"/>
              </a:xfrm>
              <a:prstGeom prst="parallelogram">
                <a:avLst>
                  <a:gd name="adj" fmla="val 14748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36" name="组合 135"/>
              <p:cNvGrpSpPr/>
              <p:nvPr/>
            </p:nvGrpSpPr>
            <p:grpSpPr>
              <a:xfrm>
                <a:off x="1551889" y="4305380"/>
                <a:ext cx="1599646" cy="631166"/>
                <a:chOff x="1330933" y="4268129"/>
                <a:chExt cx="1032697" cy="617194"/>
              </a:xfrm>
            </p:grpSpPr>
            <p:sp>
              <p:nvSpPr>
                <p:cNvPr id="137" name="平行四边形 136"/>
                <p:cNvSpPr/>
                <p:nvPr/>
              </p:nvSpPr>
              <p:spPr>
                <a:xfrm rot="16200000" flipV="1">
                  <a:off x="1624705" y="4146397"/>
                  <a:ext cx="555328" cy="922523"/>
                </a:xfrm>
                <a:prstGeom prst="parallelogram">
                  <a:avLst>
                    <a:gd name="adj" fmla="val 45367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8" name="平行四边形 137"/>
                <p:cNvSpPr/>
                <p:nvPr/>
              </p:nvSpPr>
              <p:spPr>
                <a:xfrm rot="9866800" flipV="1">
                  <a:off x="1330933" y="4268129"/>
                  <a:ext cx="1026111" cy="207740"/>
                </a:xfrm>
                <a:prstGeom prst="parallelogram">
                  <a:avLst>
                    <a:gd name="adj" fmla="val 33603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4127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34" name="平行四边形 133"/>
            <p:cNvSpPr/>
            <p:nvPr/>
          </p:nvSpPr>
          <p:spPr>
            <a:xfrm rot="9866800" flipV="1">
              <a:off x="2040581" y="4998453"/>
              <a:ext cx="333894" cy="387813"/>
            </a:xfrm>
            <a:prstGeom prst="parallelogram">
              <a:avLst>
                <a:gd name="adj" fmla="val 33603"/>
              </a:avLst>
            </a:prstGeom>
            <a:solidFill>
              <a:schemeClr val="bg1">
                <a:lumMod val="75000"/>
              </a:schemeClr>
            </a:solidFill>
            <a:ln w="41275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3330291" y="4399282"/>
            <a:ext cx="899459" cy="1533393"/>
            <a:chOff x="9785026" y="4099019"/>
            <a:chExt cx="899459" cy="1533393"/>
          </a:xfrm>
        </p:grpSpPr>
        <p:grpSp>
          <p:nvGrpSpPr>
            <p:cNvPr id="176" name="组合 175"/>
            <p:cNvGrpSpPr/>
            <p:nvPr/>
          </p:nvGrpSpPr>
          <p:grpSpPr>
            <a:xfrm>
              <a:off x="9785026" y="4099019"/>
              <a:ext cx="899459" cy="1533393"/>
              <a:chOff x="3848100" y="1408176"/>
              <a:chExt cx="897636" cy="1530287"/>
            </a:xfrm>
          </p:grpSpPr>
          <p:grpSp>
            <p:nvGrpSpPr>
              <p:cNvPr id="178" name="组合 177"/>
              <p:cNvGrpSpPr/>
              <p:nvPr/>
            </p:nvGrpSpPr>
            <p:grpSpPr>
              <a:xfrm>
                <a:off x="3848100" y="1408176"/>
                <a:ext cx="897636" cy="1530287"/>
                <a:chOff x="3730752" y="1408176"/>
                <a:chExt cx="1014984" cy="1530287"/>
              </a:xfrm>
            </p:grpSpPr>
            <p:sp>
              <p:nvSpPr>
                <p:cNvPr id="180" name="圆角矩形 179"/>
                <p:cNvSpPr/>
                <p:nvPr/>
              </p:nvSpPr>
              <p:spPr>
                <a:xfrm>
                  <a:off x="3730752" y="1408176"/>
                  <a:ext cx="1014984" cy="1530287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1" name="矩形 180"/>
                <p:cNvSpPr/>
                <p:nvPr/>
              </p:nvSpPr>
              <p:spPr>
                <a:xfrm>
                  <a:off x="3840480" y="1600200"/>
                  <a:ext cx="795528" cy="11239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2" name="圆角矩形 181"/>
                <p:cNvSpPr/>
                <p:nvPr/>
              </p:nvSpPr>
              <p:spPr>
                <a:xfrm>
                  <a:off x="4074731" y="1489788"/>
                  <a:ext cx="327025" cy="28800"/>
                </a:xfrm>
                <a:prstGeom prst="roundRect">
                  <a:avLst/>
                </a:prstGeom>
                <a:solidFill>
                  <a:srgbClr val="9191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79" name="椭圆 178"/>
              <p:cNvSpPr/>
              <p:nvPr/>
            </p:nvSpPr>
            <p:spPr>
              <a:xfrm>
                <a:off x="4223099" y="2757488"/>
                <a:ext cx="147637" cy="1476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77" name="图片 17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0154" y="4533961"/>
              <a:ext cx="555555" cy="555555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064" y="2813437"/>
            <a:ext cx="1367110" cy="1151605"/>
          </a:xfrm>
          <a:prstGeom prst="rect">
            <a:avLst/>
          </a:prstGeom>
        </p:spPr>
      </p:pic>
      <p:grpSp>
        <p:nvGrpSpPr>
          <p:cNvPr id="183" name="组合 182"/>
          <p:cNvGrpSpPr/>
          <p:nvPr/>
        </p:nvGrpSpPr>
        <p:grpSpPr>
          <a:xfrm>
            <a:off x="5029281" y="3805836"/>
            <a:ext cx="1225403" cy="1079087"/>
            <a:chOff x="9436174" y="1755982"/>
            <a:chExt cx="1225402" cy="1079086"/>
          </a:xfrm>
        </p:grpSpPr>
        <p:pic>
          <p:nvPicPr>
            <p:cNvPr id="184" name="图片 18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6174" y="1755982"/>
              <a:ext cx="1225402" cy="1079086"/>
            </a:xfrm>
            <a:prstGeom prst="rect">
              <a:avLst/>
            </a:prstGeom>
          </p:spPr>
        </p:pic>
        <p:cxnSp>
          <p:nvCxnSpPr>
            <p:cNvPr id="185" name="直接连接符 184"/>
            <p:cNvCxnSpPr/>
            <p:nvPr/>
          </p:nvCxnSpPr>
          <p:spPr>
            <a:xfrm flipH="1">
              <a:off x="9449684" y="1876450"/>
              <a:ext cx="113049" cy="179529"/>
            </a:xfrm>
            <a:prstGeom prst="line">
              <a:avLst/>
            </a:prstGeom>
            <a:ln w="31750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/>
            <p:nvPr/>
          </p:nvCxnSpPr>
          <p:spPr>
            <a:xfrm flipH="1">
              <a:off x="10537751" y="2526087"/>
              <a:ext cx="119063" cy="189079"/>
            </a:xfrm>
            <a:prstGeom prst="line">
              <a:avLst/>
            </a:prstGeom>
            <a:ln w="31750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接连接符 186"/>
            <p:cNvCxnSpPr/>
            <p:nvPr/>
          </p:nvCxnSpPr>
          <p:spPr>
            <a:xfrm>
              <a:off x="10533707" y="1866900"/>
              <a:ext cx="119063" cy="189079"/>
            </a:xfrm>
            <a:prstGeom prst="line">
              <a:avLst/>
            </a:prstGeom>
            <a:ln w="31750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连接符 187"/>
            <p:cNvCxnSpPr/>
            <p:nvPr/>
          </p:nvCxnSpPr>
          <p:spPr>
            <a:xfrm>
              <a:off x="9446418" y="2525668"/>
              <a:ext cx="118696" cy="188496"/>
            </a:xfrm>
            <a:prstGeom prst="line">
              <a:avLst/>
            </a:prstGeom>
            <a:ln w="31750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接连接符 188"/>
            <p:cNvCxnSpPr/>
            <p:nvPr/>
          </p:nvCxnSpPr>
          <p:spPr>
            <a:xfrm>
              <a:off x="9446419" y="2055979"/>
              <a:ext cx="0" cy="466725"/>
            </a:xfrm>
            <a:prstGeom prst="line">
              <a:avLst/>
            </a:prstGeom>
            <a:ln w="31750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连接符 189"/>
            <p:cNvCxnSpPr/>
            <p:nvPr/>
          </p:nvCxnSpPr>
          <p:spPr>
            <a:xfrm>
              <a:off x="10655151" y="2055979"/>
              <a:ext cx="0" cy="466725"/>
            </a:xfrm>
            <a:prstGeom prst="line">
              <a:avLst/>
            </a:prstGeom>
            <a:ln w="31750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/>
            <p:nvPr/>
          </p:nvCxnSpPr>
          <p:spPr>
            <a:xfrm>
              <a:off x="9565114" y="2715155"/>
              <a:ext cx="290880" cy="109428"/>
            </a:xfrm>
            <a:prstGeom prst="line">
              <a:avLst/>
            </a:prstGeom>
            <a:ln w="31750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连接符 191"/>
            <p:cNvCxnSpPr/>
            <p:nvPr/>
          </p:nvCxnSpPr>
          <p:spPr>
            <a:xfrm>
              <a:off x="10244490" y="1760744"/>
              <a:ext cx="290880" cy="109428"/>
            </a:xfrm>
            <a:prstGeom prst="line">
              <a:avLst/>
            </a:prstGeom>
            <a:ln w="31750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接连接符 192"/>
            <p:cNvCxnSpPr/>
            <p:nvPr/>
          </p:nvCxnSpPr>
          <p:spPr>
            <a:xfrm flipV="1">
              <a:off x="9565114" y="1762134"/>
              <a:ext cx="290880" cy="108537"/>
            </a:xfrm>
            <a:prstGeom prst="line">
              <a:avLst/>
            </a:prstGeom>
            <a:ln w="31750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连接符 193"/>
            <p:cNvCxnSpPr/>
            <p:nvPr/>
          </p:nvCxnSpPr>
          <p:spPr>
            <a:xfrm flipV="1">
              <a:off x="10242109" y="2717322"/>
              <a:ext cx="290880" cy="108537"/>
            </a:xfrm>
            <a:prstGeom prst="line">
              <a:avLst/>
            </a:prstGeom>
            <a:ln w="31750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/>
            <p:nvPr/>
          </p:nvCxnSpPr>
          <p:spPr>
            <a:xfrm flipV="1">
              <a:off x="9864562" y="1760744"/>
              <a:ext cx="377547" cy="1"/>
            </a:xfrm>
            <a:prstGeom prst="line">
              <a:avLst/>
            </a:prstGeom>
            <a:ln w="31750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/>
          </p:nvCxnSpPr>
          <p:spPr>
            <a:xfrm flipV="1">
              <a:off x="9864562" y="2827249"/>
              <a:ext cx="377547" cy="1"/>
            </a:xfrm>
            <a:prstGeom prst="line">
              <a:avLst/>
            </a:prstGeom>
            <a:ln w="31750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7" name="文本框 196"/>
          <p:cNvSpPr txBox="1"/>
          <p:nvPr/>
        </p:nvSpPr>
        <p:spPr>
          <a:xfrm>
            <a:off x="1036073" y="3943077"/>
            <a:ext cx="87610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摄像头</a:t>
            </a:r>
          </a:p>
        </p:txBody>
      </p:sp>
      <p:sp>
        <p:nvSpPr>
          <p:cNvPr id="198" name="文本框 197"/>
          <p:cNvSpPr txBox="1"/>
          <p:nvPr/>
        </p:nvSpPr>
        <p:spPr>
          <a:xfrm>
            <a:off x="891837" y="5906315"/>
            <a:ext cx="12535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UP</a:t>
            </a:r>
            <a:r>
              <a:rPr lang="en-US" altLang="zh-CN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开发板</a:t>
            </a:r>
            <a:endParaRPr lang="zh-CN" altLang="en-US" b="1" baseline="30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9" name="文本框 198"/>
          <p:cNvSpPr txBox="1"/>
          <p:nvPr/>
        </p:nvSpPr>
        <p:spPr>
          <a:xfrm>
            <a:off x="3201223" y="6014453"/>
            <a:ext cx="1157593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移动终端</a:t>
            </a:r>
            <a:endParaRPr lang="zh-CN" altLang="en-US" b="1" baseline="30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0" name="文本框 199"/>
          <p:cNvSpPr txBox="1"/>
          <p:nvPr/>
        </p:nvSpPr>
        <p:spPr>
          <a:xfrm>
            <a:off x="3086294" y="3944450"/>
            <a:ext cx="138465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Web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服务器</a:t>
            </a:r>
            <a:endParaRPr lang="zh-CN" altLang="en-US" b="1" baseline="30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4976670" y="5027756"/>
            <a:ext cx="133062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定制储物柜</a:t>
            </a:r>
            <a:endParaRPr lang="zh-CN" altLang="en-US" b="1" baseline="30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02" name="图片 20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601" y="944726"/>
            <a:ext cx="221779" cy="217955"/>
          </a:xfrm>
          <a:prstGeom prst="rect">
            <a:avLst/>
          </a:prstGeom>
        </p:spPr>
      </p:pic>
      <p:pic>
        <p:nvPicPr>
          <p:cNvPr id="203" name="图片 20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347" y="1358614"/>
            <a:ext cx="221779" cy="217955"/>
          </a:xfrm>
          <a:prstGeom prst="rect">
            <a:avLst/>
          </a:prstGeom>
        </p:spPr>
      </p:pic>
      <p:pic>
        <p:nvPicPr>
          <p:cNvPr id="204" name="图片 20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346" y="1768550"/>
            <a:ext cx="221779" cy="217955"/>
          </a:xfrm>
          <a:prstGeom prst="rect">
            <a:avLst/>
          </a:prstGeom>
        </p:spPr>
      </p:pic>
      <p:pic>
        <p:nvPicPr>
          <p:cNvPr id="205" name="图片 20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345" y="2171220"/>
            <a:ext cx="221779" cy="217955"/>
          </a:xfrm>
          <a:prstGeom prst="rect">
            <a:avLst/>
          </a:prstGeom>
        </p:spPr>
      </p:pic>
      <p:grpSp>
        <p:nvGrpSpPr>
          <p:cNvPr id="206" name="组合 205"/>
          <p:cNvGrpSpPr/>
          <p:nvPr/>
        </p:nvGrpSpPr>
        <p:grpSpPr>
          <a:xfrm>
            <a:off x="7063001" y="2932542"/>
            <a:ext cx="660205" cy="1125514"/>
            <a:chOff x="9785026" y="4099019"/>
            <a:chExt cx="899459" cy="1533393"/>
          </a:xfrm>
        </p:grpSpPr>
        <p:grpSp>
          <p:nvGrpSpPr>
            <p:cNvPr id="207" name="组合 206"/>
            <p:cNvGrpSpPr/>
            <p:nvPr/>
          </p:nvGrpSpPr>
          <p:grpSpPr>
            <a:xfrm>
              <a:off x="9785026" y="4099019"/>
              <a:ext cx="899459" cy="1533393"/>
              <a:chOff x="3848100" y="1408176"/>
              <a:chExt cx="897636" cy="1530287"/>
            </a:xfrm>
          </p:grpSpPr>
          <p:grpSp>
            <p:nvGrpSpPr>
              <p:cNvPr id="209" name="组合 208"/>
              <p:cNvGrpSpPr/>
              <p:nvPr/>
            </p:nvGrpSpPr>
            <p:grpSpPr>
              <a:xfrm>
                <a:off x="3848100" y="1408176"/>
                <a:ext cx="897636" cy="1530287"/>
                <a:chOff x="3730752" y="1408176"/>
                <a:chExt cx="1014984" cy="1530287"/>
              </a:xfrm>
            </p:grpSpPr>
            <p:sp>
              <p:nvSpPr>
                <p:cNvPr id="211" name="圆角矩形 210"/>
                <p:cNvSpPr/>
                <p:nvPr/>
              </p:nvSpPr>
              <p:spPr>
                <a:xfrm>
                  <a:off x="3730752" y="1408176"/>
                  <a:ext cx="1014984" cy="1530287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2" name="矩形 211"/>
                <p:cNvSpPr/>
                <p:nvPr/>
              </p:nvSpPr>
              <p:spPr>
                <a:xfrm>
                  <a:off x="3840480" y="1600200"/>
                  <a:ext cx="795528" cy="11239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3" name="圆角矩形 212"/>
                <p:cNvSpPr/>
                <p:nvPr/>
              </p:nvSpPr>
              <p:spPr>
                <a:xfrm>
                  <a:off x="4074731" y="1489788"/>
                  <a:ext cx="327025" cy="28800"/>
                </a:xfrm>
                <a:prstGeom prst="roundRect">
                  <a:avLst/>
                </a:prstGeom>
                <a:solidFill>
                  <a:srgbClr val="9191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10" name="椭圆 209"/>
              <p:cNvSpPr/>
              <p:nvPr/>
            </p:nvSpPr>
            <p:spPr>
              <a:xfrm>
                <a:off x="4223099" y="2757488"/>
                <a:ext cx="147637" cy="1476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8" name="图片 20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0154" y="4533961"/>
              <a:ext cx="555555" cy="555555"/>
            </a:xfrm>
            <a:prstGeom prst="rect">
              <a:avLst/>
            </a:prstGeom>
          </p:spPr>
        </p:pic>
      </p:grpSp>
      <p:grpSp>
        <p:nvGrpSpPr>
          <p:cNvPr id="214" name="组合 213"/>
          <p:cNvGrpSpPr/>
          <p:nvPr/>
        </p:nvGrpSpPr>
        <p:grpSpPr>
          <a:xfrm>
            <a:off x="7060814" y="4934553"/>
            <a:ext cx="660205" cy="1125514"/>
            <a:chOff x="9785026" y="4099019"/>
            <a:chExt cx="899459" cy="1533393"/>
          </a:xfrm>
        </p:grpSpPr>
        <p:grpSp>
          <p:nvGrpSpPr>
            <p:cNvPr id="215" name="组合 214"/>
            <p:cNvGrpSpPr/>
            <p:nvPr/>
          </p:nvGrpSpPr>
          <p:grpSpPr>
            <a:xfrm>
              <a:off x="9785026" y="4099019"/>
              <a:ext cx="899459" cy="1533393"/>
              <a:chOff x="3848100" y="1408176"/>
              <a:chExt cx="897636" cy="1530287"/>
            </a:xfrm>
          </p:grpSpPr>
          <p:grpSp>
            <p:nvGrpSpPr>
              <p:cNvPr id="217" name="组合 216"/>
              <p:cNvGrpSpPr/>
              <p:nvPr/>
            </p:nvGrpSpPr>
            <p:grpSpPr>
              <a:xfrm>
                <a:off x="3848100" y="1408176"/>
                <a:ext cx="897636" cy="1530287"/>
                <a:chOff x="3730752" y="1408176"/>
                <a:chExt cx="1014984" cy="1530287"/>
              </a:xfrm>
            </p:grpSpPr>
            <p:sp>
              <p:nvSpPr>
                <p:cNvPr id="219" name="圆角矩形 218"/>
                <p:cNvSpPr/>
                <p:nvPr/>
              </p:nvSpPr>
              <p:spPr>
                <a:xfrm>
                  <a:off x="3730752" y="1408176"/>
                  <a:ext cx="1014984" cy="1530287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0" name="矩形 219"/>
                <p:cNvSpPr/>
                <p:nvPr/>
              </p:nvSpPr>
              <p:spPr>
                <a:xfrm>
                  <a:off x="3840480" y="1600200"/>
                  <a:ext cx="795528" cy="11239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1" name="圆角矩形 220"/>
                <p:cNvSpPr/>
                <p:nvPr/>
              </p:nvSpPr>
              <p:spPr>
                <a:xfrm>
                  <a:off x="4074731" y="1489788"/>
                  <a:ext cx="327025" cy="28800"/>
                </a:xfrm>
                <a:prstGeom prst="roundRect">
                  <a:avLst/>
                </a:prstGeom>
                <a:solidFill>
                  <a:srgbClr val="9191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18" name="椭圆 217"/>
              <p:cNvSpPr/>
              <p:nvPr/>
            </p:nvSpPr>
            <p:spPr>
              <a:xfrm>
                <a:off x="4223099" y="2757488"/>
                <a:ext cx="147637" cy="1476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16" name="图片 2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0154" y="4533961"/>
              <a:ext cx="555555" cy="555555"/>
            </a:xfrm>
            <a:prstGeom prst="rect">
              <a:avLst/>
            </a:prstGeom>
          </p:spPr>
        </p:pic>
      </p:grpSp>
      <p:pic>
        <p:nvPicPr>
          <p:cNvPr id="222" name="图片 2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019" y="4100110"/>
            <a:ext cx="857921" cy="722682"/>
          </a:xfrm>
          <a:prstGeom prst="rect">
            <a:avLst/>
          </a:prstGeom>
        </p:spPr>
      </p:pic>
      <p:sp>
        <p:nvSpPr>
          <p:cNvPr id="3" name="左右箭头 2"/>
          <p:cNvSpPr/>
          <p:nvPr/>
        </p:nvSpPr>
        <p:spPr>
          <a:xfrm rot="5400000">
            <a:off x="7033713" y="4303528"/>
            <a:ext cx="714404" cy="360403"/>
          </a:xfrm>
          <a:prstGeom prst="left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3" name="文本框 222"/>
          <p:cNvSpPr txBox="1"/>
          <p:nvPr/>
        </p:nvSpPr>
        <p:spPr>
          <a:xfrm>
            <a:off x="6836538" y="6190072"/>
            <a:ext cx="113938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间接沟通</a:t>
            </a:r>
            <a:endParaRPr lang="zh-CN" altLang="en-US" b="1" baseline="30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749302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  <p:bldP spid="198" grpId="0"/>
      <p:bldP spid="199" grpId="0"/>
      <p:bldP spid="200" grpId="0"/>
      <p:bldP spid="201" grpId="0"/>
      <p:bldP spid="3" grpId="0" animBg="1"/>
      <p:bldP spid="2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0707" y="2980368"/>
            <a:ext cx="3187150" cy="2722506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6CFEF-76EB-494B-95A1-4CDA29686DAF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grpSp>
        <p:nvGrpSpPr>
          <p:cNvPr id="43" name="组合 42"/>
          <p:cNvGrpSpPr/>
          <p:nvPr/>
        </p:nvGrpSpPr>
        <p:grpSpPr>
          <a:xfrm>
            <a:off x="5989577" y="2089445"/>
            <a:ext cx="2917658" cy="579040"/>
            <a:chOff x="1541719" y="2349127"/>
            <a:chExt cx="3353059" cy="772053"/>
          </a:xfrm>
        </p:grpSpPr>
        <p:sp>
          <p:nvSpPr>
            <p:cNvPr id="44" name="文本框 43"/>
            <p:cNvSpPr txBox="1"/>
            <p:nvPr/>
          </p:nvSpPr>
          <p:spPr>
            <a:xfrm>
              <a:off x="1541720" y="2349127"/>
              <a:ext cx="289259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541719" y="2751848"/>
              <a:ext cx="33530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28585" indent="-128585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endParaRPr lang="en-US" altLang="zh-CN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pic>
        <p:nvPicPr>
          <p:cNvPr id="56" name="图片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40" y="3744571"/>
            <a:ext cx="1334299" cy="1123966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96" y="3704171"/>
            <a:ext cx="676714" cy="1152244"/>
          </a:xfrm>
          <a:prstGeom prst="rect">
            <a:avLst/>
          </a:prstGeom>
        </p:spPr>
      </p:pic>
      <p:sp>
        <p:nvSpPr>
          <p:cNvPr id="58" name="矩形 57"/>
          <p:cNvSpPr/>
          <p:nvPr/>
        </p:nvSpPr>
        <p:spPr>
          <a:xfrm>
            <a:off x="1011147" y="2851407"/>
            <a:ext cx="3135746" cy="2941116"/>
          </a:xfrm>
          <a:prstGeom prst="rect">
            <a:avLst/>
          </a:prstGeom>
          <a:noFill/>
          <a:ln w="79375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59" name="组合 58"/>
          <p:cNvGrpSpPr/>
          <p:nvPr/>
        </p:nvGrpSpPr>
        <p:grpSpPr>
          <a:xfrm>
            <a:off x="1213378" y="3076230"/>
            <a:ext cx="243161" cy="243161"/>
            <a:chOff x="1830459" y="2096852"/>
            <a:chExt cx="1860636" cy="1860636"/>
          </a:xfrm>
        </p:grpSpPr>
        <p:sp>
          <p:nvSpPr>
            <p:cNvPr id="60" name="Oval 1"/>
            <p:cNvSpPr/>
            <p:nvPr/>
          </p:nvSpPr>
          <p:spPr>
            <a:xfrm>
              <a:off x="1830459" y="2096852"/>
              <a:ext cx="1860636" cy="1860636"/>
            </a:xfrm>
            <a:prstGeom prst="ellipse">
              <a:avLst/>
            </a:prstGeom>
            <a:noFill/>
            <a:ln w="730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Arc 2"/>
            <p:cNvSpPr/>
            <p:nvPr/>
          </p:nvSpPr>
          <p:spPr>
            <a:xfrm>
              <a:off x="1830459" y="2096852"/>
              <a:ext cx="1860636" cy="1860636"/>
            </a:xfrm>
            <a:prstGeom prst="arc">
              <a:avLst>
                <a:gd name="adj1" fmla="val 10529000"/>
                <a:gd name="adj2" fmla="val 15122297"/>
              </a:avLst>
            </a:prstGeom>
            <a:ln w="4762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2" name="椭圆 61"/>
            <p:cNvSpPr/>
            <p:nvPr/>
          </p:nvSpPr>
          <p:spPr>
            <a:xfrm>
              <a:off x="2126451" y="2365183"/>
              <a:ext cx="1323974" cy="1323974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2243295" y="3076231"/>
            <a:ext cx="243161" cy="243161"/>
            <a:chOff x="1830459" y="2096852"/>
            <a:chExt cx="1860636" cy="1860636"/>
          </a:xfrm>
        </p:grpSpPr>
        <p:sp>
          <p:nvSpPr>
            <p:cNvPr id="64" name="Oval 1"/>
            <p:cNvSpPr/>
            <p:nvPr/>
          </p:nvSpPr>
          <p:spPr>
            <a:xfrm>
              <a:off x="1830459" y="2096852"/>
              <a:ext cx="1860636" cy="1860636"/>
            </a:xfrm>
            <a:prstGeom prst="ellipse">
              <a:avLst/>
            </a:prstGeom>
            <a:noFill/>
            <a:ln w="730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5" name="Arc 2"/>
            <p:cNvSpPr/>
            <p:nvPr/>
          </p:nvSpPr>
          <p:spPr>
            <a:xfrm>
              <a:off x="1830459" y="2096852"/>
              <a:ext cx="1860636" cy="1860636"/>
            </a:xfrm>
            <a:prstGeom prst="arc">
              <a:avLst>
                <a:gd name="adj1" fmla="val 10529000"/>
                <a:gd name="adj2" fmla="val 15122297"/>
              </a:avLst>
            </a:prstGeom>
            <a:ln w="4762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6" name="椭圆 65"/>
            <p:cNvSpPr/>
            <p:nvPr/>
          </p:nvSpPr>
          <p:spPr>
            <a:xfrm>
              <a:off x="2126451" y="2365183"/>
              <a:ext cx="1323974" cy="1323974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213378" y="4306554"/>
            <a:ext cx="243161" cy="243161"/>
            <a:chOff x="1830459" y="2096852"/>
            <a:chExt cx="1860636" cy="1860636"/>
          </a:xfrm>
        </p:grpSpPr>
        <p:sp>
          <p:nvSpPr>
            <p:cNvPr id="68" name="Oval 1"/>
            <p:cNvSpPr/>
            <p:nvPr/>
          </p:nvSpPr>
          <p:spPr>
            <a:xfrm>
              <a:off x="1830459" y="2096852"/>
              <a:ext cx="1860636" cy="1860636"/>
            </a:xfrm>
            <a:prstGeom prst="ellipse">
              <a:avLst/>
            </a:prstGeom>
            <a:noFill/>
            <a:ln w="730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9" name="Arc 2"/>
            <p:cNvSpPr/>
            <p:nvPr/>
          </p:nvSpPr>
          <p:spPr>
            <a:xfrm>
              <a:off x="1830459" y="2096852"/>
              <a:ext cx="1860636" cy="1860636"/>
            </a:xfrm>
            <a:prstGeom prst="arc">
              <a:avLst>
                <a:gd name="adj1" fmla="val 10529000"/>
                <a:gd name="adj2" fmla="val 15122297"/>
              </a:avLst>
            </a:prstGeom>
            <a:ln w="4762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0" name="椭圆 69"/>
            <p:cNvSpPr/>
            <p:nvPr/>
          </p:nvSpPr>
          <p:spPr>
            <a:xfrm>
              <a:off x="2126451" y="2365183"/>
              <a:ext cx="1323974" cy="1323974"/>
            </a:xfrm>
            <a:prstGeom prst="ellipse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76" name="文本框 75"/>
          <p:cNvSpPr txBox="1"/>
          <p:nvPr/>
        </p:nvSpPr>
        <p:spPr>
          <a:xfrm>
            <a:off x="1637101" y="5976892"/>
            <a:ext cx="199241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失物存储设备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4673774" y="4959294"/>
            <a:ext cx="199241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Web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服务器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6723722" y="4947171"/>
            <a:ext cx="111086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移动终端</a:t>
            </a:r>
          </a:p>
        </p:txBody>
      </p:sp>
      <p:sp>
        <p:nvSpPr>
          <p:cNvPr id="84" name="任意多边形: 形状 26">
            <a:extLst>
              <a:ext uri="{FF2B5EF4-FFF2-40B4-BE49-F238E27FC236}">
                <a16:creationId xmlns:a16="http://schemas.microsoft.com/office/drawing/2014/main" id="{054B82D8-F212-4710-91D1-B9F4DC5C2E6F}"/>
              </a:ext>
            </a:extLst>
          </p:cNvPr>
          <p:cNvSpPr/>
          <p:nvPr/>
        </p:nvSpPr>
        <p:spPr>
          <a:xfrm>
            <a:off x="314465" y="1115054"/>
            <a:ext cx="692805" cy="346403"/>
          </a:xfrm>
          <a:custGeom>
            <a:avLst/>
            <a:gdLst>
              <a:gd name="connsiteX0" fmla="*/ 0 w 923740"/>
              <a:gd name="connsiteY0" fmla="*/ 0 h 461870"/>
              <a:gd name="connsiteX1" fmla="*/ 33227 w 923740"/>
              <a:gd name="connsiteY1" fmla="*/ 0 h 461870"/>
              <a:gd name="connsiteX2" fmla="*/ 33227 w 923740"/>
              <a:gd name="connsiteY2" fmla="*/ 428643 h 461870"/>
              <a:gd name="connsiteX3" fmla="*/ 890513 w 923740"/>
              <a:gd name="connsiteY3" fmla="*/ 428643 h 461870"/>
              <a:gd name="connsiteX4" fmla="*/ 890513 w 923740"/>
              <a:gd name="connsiteY4" fmla="*/ 0 h 461870"/>
              <a:gd name="connsiteX5" fmla="*/ 923740 w 923740"/>
              <a:gd name="connsiteY5" fmla="*/ 0 h 461870"/>
              <a:gd name="connsiteX6" fmla="*/ 923740 w 923740"/>
              <a:gd name="connsiteY6" fmla="*/ 461870 h 461870"/>
              <a:gd name="connsiteX7" fmla="*/ 0 w 923740"/>
              <a:gd name="connsiteY7" fmla="*/ 461870 h 461870"/>
              <a:gd name="connsiteX8" fmla="*/ 0 w 923740"/>
              <a:gd name="connsiteY8" fmla="*/ 0 h 46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740" h="461870">
                <a:moveTo>
                  <a:pt x="0" y="0"/>
                </a:moveTo>
                <a:lnTo>
                  <a:pt x="33227" y="0"/>
                </a:lnTo>
                <a:lnTo>
                  <a:pt x="33227" y="428643"/>
                </a:lnTo>
                <a:lnTo>
                  <a:pt x="890513" y="428643"/>
                </a:lnTo>
                <a:lnTo>
                  <a:pt x="890513" y="0"/>
                </a:lnTo>
                <a:lnTo>
                  <a:pt x="923740" y="0"/>
                </a:lnTo>
                <a:lnTo>
                  <a:pt x="923740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85" name="任意多边形: 形状 27">
            <a:extLst>
              <a:ext uri="{FF2B5EF4-FFF2-40B4-BE49-F238E27FC236}">
                <a16:creationId xmlns:a16="http://schemas.microsoft.com/office/drawing/2014/main" id="{F6FA09F2-A5C1-4590-8DC0-00A57E60662F}"/>
              </a:ext>
            </a:extLst>
          </p:cNvPr>
          <p:cNvSpPr/>
          <p:nvPr/>
        </p:nvSpPr>
        <p:spPr>
          <a:xfrm>
            <a:off x="314465" y="768652"/>
            <a:ext cx="692805" cy="346403"/>
          </a:xfrm>
          <a:custGeom>
            <a:avLst/>
            <a:gdLst>
              <a:gd name="connsiteX0" fmla="*/ 0 w 923740"/>
              <a:gd name="connsiteY0" fmla="*/ 0 h 461870"/>
              <a:gd name="connsiteX1" fmla="*/ 923740 w 923740"/>
              <a:gd name="connsiteY1" fmla="*/ 0 h 461870"/>
              <a:gd name="connsiteX2" fmla="*/ 923740 w 923740"/>
              <a:gd name="connsiteY2" fmla="*/ 461870 h 461870"/>
              <a:gd name="connsiteX3" fmla="*/ 890513 w 923740"/>
              <a:gd name="connsiteY3" fmla="*/ 461870 h 461870"/>
              <a:gd name="connsiteX4" fmla="*/ 890513 w 923740"/>
              <a:gd name="connsiteY4" fmla="*/ 33227 h 461870"/>
              <a:gd name="connsiteX5" fmla="*/ 33227 w 923740"/>
              <a:gd name="connsiteY5" fmla="*/ 33227 h 461870"/>
              <a:gd name="connsiteX6" fmla="*/ 33227 w 923740"/>
              <a:gd name="connsiteY6" fmla="*/ 461870 h 461870"/>
              <a:gd name="connsiteX7" fmla="*/ 0 w 923740"/>
              <a:gd name="connsiteY7" fmla="*/ 461870 h 461870"/>
              <a:gd name="connsiteX8" fmla="*/ 0 w 923740"/>
              <a:gd name="connsiteY8" fmla="*/ 0 h 46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740" h="461870">
                <a:moveTo>
                  <a:pt x="0" y="0"/>
                </a:moveTo>
                <a:lnTo>
                  <a:pt x="923740" y="0"/>
                </a:lnTo>
                <a:lnTo>
                  <a:pt x="923740" y="461870"/>
                </a:lnTo>
                <a:lnTo>
                  <a:pt x="890513" y="461870"/>
                </a:lnTo>
                <a:lnTo>
                  <a:pt x="890513" y="33227"/>
                </a:lnTo>
                <a:lnTo>
                  <a:pt x="33227" y="33227"/>
                </a:lnTo>
                <a:lnTo>
                  <a:pt x="33227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67AD9606-6830-46D6-89EC-11D1CCE27E6E}"/>
              </a:ext>
            </a:extLst>
          </p:cNvPr>
          <p:cNvSpPr txBox="1"/>
          <p:nvPr/>
        </p:nvSpPr>
        <p:spPr>
          <a:xfrm>
            <a:off x="314465" y="849597"/>
            <a:ext cx="692805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000" dirty="0">
                <a:solidFill>
                  <a:schemeClr val="accent1"/>
                </a:solidFill>
                <a:latin typeface="Century Gothic" panose="020B0502020202020204" pitchFamily="34" charset="0"/>
              </a:rPr>
              <a:t>02</a:t>
            </a:r>
            <a:endParaRPr lang="zh-CN" altLang="en-US" sz="30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F37C3E0D-D208-48C6-9AAF-8815482920B7}"/>
              </a:ext>
            </a:extLst>
          </p:cNvPr>
          <p:cNvGrpSpPr/>
          <p:nvPr/>
        </p:nvGrpSpPr>
        <p:grpSpPr>
          <a:xfrm>
            <a:off x="1104968" y="739844"/>
            <a:ext cx="3195571" cy="781820"/>
            <a:chOff x="7318011" y="1431342"/>
            <a:chExt cx="4260761" cy="1042427"/>
          </a:xfrm>
        </p:grpSpPr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4437E39C-56D2-4D60-AFD7-F100936CD656}"/>
                </a:ext>
              </a:extLst>
            </p:cNvPr>
            <p:cNvSpPr txBox="1"/>
            <p:nvPr/>
          </p:nvSpPr>
          <p:spPr>
            <a:xfrm>
              <a:off x="7318011" y="1431342"/>
              <a:ext cx="2161276" cy="69762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方案设计</a:t>
              </a:r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AB5A433F-5074-44B5-B494-0235D49F7E48}"/>
                </a:ext>
              </a:extLst>
            </p:cNvPr>
            <p:cNvSpPr txBox="1"/>
            <p:nvPr/>
          </p:nvSpPr>
          <p:spPr>
            <a:xfrm>
              <a:off x="7318011" y="2009197"/>
              <a:ext cx="4260761" cy="46457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Design</a:t>
              </a:r>
            </a:p>
          </p:txBody>
        </p:sp>
      </p:grpSp>
      <p:sp>
        <p:nvSpPr>
          <p:cNvPr id="93" name="十角星 92"/>
          <p:cNvSpPr/>
          <p:nvPr/>
        </p:nvSpPr>
        <p:spPr>
          <a:xfrm>
            <a:off x="5498866" y="915694"/>
            <a:ext cx="265458" cy="265458"/>
          </a:xfrm>
          <a:prstGeom prst="star10">
            <a:avLst/>
          </a:prstGeom>
          <a:solidFill>
            <a:srgbClr val="01A89E"/>
          </a:solidFill>
          <a:ln w="57150">
            <a:solidFill>
              <a:srgbClr val="01A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b="1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endParaRPr lang="zh-CN" altLang="en-US" sz="135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5870551" y="862789"/>
            <a:ext cx="236738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失物信息泄露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6" name="十角星 95"/>
          <p:cNvSpPr/>
          <p:nvPr/>
        </p:nvSpPr>
        <p:spPr>
          <a:xfrm>
            <a:off x="5498866" y="1333387"/>
            <a:ext cx="265458" cy="265458"/>
          </a:xfrm>
          <a:prstGeom prst="star10">
            <a:avLst/>
          </a:prstGeom>
          <a:solidFill>
            <a:srgbClr val="01A89E"/>
          </a:solidFill>
          <a:ln w="57150">
            <a:solidFill>
              <a:srgbClr val="01A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endParaRPr lang="zh-CN" altLang="en-US" sz="135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5870551" y="1280482"/>
            <a:ext cx="236738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失主身份确认效率低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9" name="十角星 98"/>
          <p:cNvSpPr/>
          <p:nvPr/>
        </p:nvSpPr>
        <p:spPr>
          <a:xfrm>
            <a:off x="5498866" y="1742078"/>
            <a:ext cx="265458" cy="265458"/>
          </a:xfrm>
          <a:prstGeom prst="star10">
            <a:avLst/>
          </a:prstGeom>
          <a:solidFill>
            <a:srgbClr val="01A89E"/>
          </a:solidFill>
          <a:ln w="57150">
            <a:solidFill>
              <a:srgbClr val="01A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zh-CN" altLang="en-US" sz="135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870551" y="1689172"/>
            <a:ext cx="236738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失物交接时间成本高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2" name="十角星 101"/>
          <p:cNvSpPr/>
          <p:nvPr/>
        </p:nvSpPr>
        <p:spPr>
          <a:xfrm>
            <a:off x="5498866" y="2150769"/>
            <a:ext cx="265458" cy="265458"/>
          </a:xfrm>
          <a:prstGeom prst="star10">
            <a:avLst/>
          </a:prstGeom>
          <a:solidFill>
            <a:srgbClr val="01A89E"/>
          </a:solidFill>
          <a:ln w="57150">
            <a:solidFill>
              <a:srgbClr val="01A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b="1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  <a:endParaRPr lang="zh-CN" altLang="en-US" sz="135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5870551" y="2097863"/>
            <a:ext cx="236738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双方个人信息泄露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5" name="图片 104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601" y="944726"/>
            <a:ext cx="221779" cy="217955"/>
          </a:xfrm>
          <a:prstGeom prst="rect">
            <a:avLst/>
          </a:prstGeom>
        </p:spPr>
      </p:pic>
      <p:pic>
        <p:nvPicPr>
          <p:cNvPr id="106" name="图片 10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347" y="1358614"/>
            <a:ext cx="221779" cy="217955"/>
          </a:xfrm>
          <a:prstGeom prst="rect">
            <a:avLst/>
          </a:prstGeom>
        </p:spPr>
      </p:pic>
      <p:pic>
        <p:nvPicPr>
          <p:cNvPr id="107" name="图片 106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346" y="1768550"/>
            <a:ext cx="221779" cy="217955"/>
          </a:xfrm>
          <a:prstGeom prst="rect">
            <a:avLst/>
          </a:prstGeom>
        </p:spPr>
      </p:pic>
      <p:pic>
        <p:nvPicPr>
          <p:cNvPr id="108" name="图片 107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345" y="2171220"/>
            <a:ext cx="221779" cy="21795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243295" y="4306555"/>
            <a:ext cx="1475309" cy="1279046"/>
            <a:chOff x="1967522" y="4306555"/>
            <a:chExt cx="1475309" cy="1279046"/>
          </a:xfrm>
        </p:grpSpPr>
        <p:grpSp>
          <p:nvGrpSpPr>
            <p:cNvPr id="71" name="组合 70"/>
            <p:cNvGrpSpPr/>
            <p:nvPr/>
          </p:nvGrpSpPr>
          <p:grpSpPr>
            <a:xfrm>
              <a:off x="1967522" y="4306555"/>
              <a:ext cx="243161" cy="243161"/>
              <a:chOff x="1830459" y="2096852"/>
              <a:chExt cx="1860636" cy="1860636"/>
            </a:xfrm>
          </p:grpSpPr>
          <p:sp>
            <p:nvSpPr>
              <p:cNvPr id="73" name="Oval 1"/>
              <p:cNvSpPr/>
              <p:nvPr/>
            </p:nvSpPr>
            <p:spPr>
              <a:xfrm>
                <a:off x="1830459" y="2096852"/>
                <a:ext cx="1860636" cy="1860636"/>
              </a:xfrm>
              <a:prstGeom prst="ellipse">
                <a:avLst/>
              </a:prstGeom>
              <a:noFill/>
              <a:ln w="730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anchor="b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endParaRPr lang="zh-CN" altLang="en-US" sz="75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4" name="Arc 2"/>
              <p:cNvSpPr/>
              <p:nvPr/>
            </p:nvSpPr>
            <p:spPr>
              <a:xfrm>
                <a:off x="1830459" y="2096852"/>
                <a:ext cx="1860636" cy="1860636"/>
              </a:xfrm>
              <a:prstGeom prst="arc">
                <a:avLst>
                  <a:gd name="adj1" fmla="val 10529000"/>
                  <a:gd name="adj2" fmla="val 15122297"/>
                </a:avLst>
              </a:prstGeom>
              <a:ln w="4762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2126451" y="2365183"/>
                <a:ext cx="1323974" cy="1323974"/>
              </a:xfrm>
              <a:prstGeom prst="ellipse">
                <a:avLst/>
              </a:prstGeom>
              <a:blipFill dpi="0"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109" name="组合 108"/>
            <p:cNvGrpSpPr/>
            <p:nvPr/>
          </p:nvGrpSpPr>
          <p:grpSpPr>
            <a:xfrm>
              <a:off x="2540428" y="4527921"/>
              <a:ext cx="902403" cy="1057680"/>
              <a:chOff x="9400934" y="1177696"/>
              <a:chExt cx="2045420" cy="2397375"/>
            </a:xfrm>
          </p:grpSpPr>
          <p:sp>
            <p:nvSpPr>
              <p:cNvPr id="110" name="平行四边形 109"/>
              <p:cNvSpPr/>
              <p:nvPr/>
            </p:nvSpPr>
            <p:spPr>
              <a:xfrm rot="16200000">
                <a:off x="9171042" y="1576949"/>
                <a:ext cx="2309640" cy="1650492"/>
              </a:xfrm>
              <a:prstGeom prst="parallelogram">
                <a:avLst>
                  <a:gd name="adj" fmla="val 60224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平行四边形 110"/>
              <p:cNvSpPr/>
              <p:nvPr/>
            </p:nvSpPr>
            <p:spPr>
              <a:xfrm rot="16200000">
                <a:off x="9429073" y="1586918"/>
                <a:ext cx="1801582" cy="1468758"/>
              </a:xfrm>
              <a:prstGeom prst="parallelogram">
                <a:avLst>
                  <a:gd name="adj" fmla="val 6022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流程图: 终止 111"/>
              <p:cNvSpPr/>
              <p:nvPr/>
            </p:nvSpPr>
            <p:spPr>
              <a:xfrm rot="1882473" flipV="1">
                <a:off x="10436154" y="3040151"/>
                <a:ext cx="386171" cy="45719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10825678" y="3175730"/>
                <a:ext cx="47496" cy="463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>
                <a:off x="10897464" y="3222088"/>
                <a:ext cx="47496" cy="463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平行四边形 114"/>
              <p:cNvSpPr/>
              <p:nvPr/>
            </p:nvSpPr>
            <p:spPr>
              <a:xfrm rot="16200000" flipH="1">
                <a:off x="10568585" y="2788050"/>
                <a:ext cx="1361499" cy="176429"/>
              </a:xfrm>
              <a:prstGeom prst="parallelogram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平行四边形 115"/>
              <p:cNvSpPr/>
              <p:nvPr/>
            </p:nvSpPr>
            <p:spPr>
              <a:xfrm rot="12655154">
                <a:off x="9400934" y="1651873"/>
                <a:ext cx="2045420" cy="125225"/>
              </a:xfrm>
              <a:prstGeom prst="parallelogram">
                <a:avLst>
                  <a:gd name="adj" fmla="val 98741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7" name="直接连接符 116"/>
              <p:cNvCxnSpPr/>
              <p:nvPr/>
            </p:nvCxnSpPr>
            <p:spPr>
              <a:xfrm>
                <a:off x="9480710" y="1231270"/>
                <a:ext cx="0" cy="1347328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接连接符 117"/>
              <p:cNvCxnSpPr/>
              <p:nvPr/>
            </p:nvCxnSpPr>
            <p:spPr>
              <a:xfrm>
                <a:off x="11357134" y="2183590"/>
                <a:ext cx="0" cy="1342136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接连接符 118"/>
              <p:cNvCxnSpPr/>
              <p:nvPr/>
            </p:nvCxnSpPr>
            <p:spPr>
              <a:xfrm>
                <a:off x="9693668" y="1180077"/>
                <a:ext cx="1649180" cy="991608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19"/>
              <p:cNvCxnSpPr/>
              <p:nvPr/>
            </p:nvCxnSpPr>
            <p:spPr>
              <a:xfrm flipV="1">
                <a:off x="9487853" y="1177696"/>
                <a:ext cx="190653" cy="49345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接连接符 120"/>
              <p:cNvCxnSpPr/>
              <p:nvPr/>
            </p:nvCxnSpPr>
            <p:spPr>
              <a:xfrm>
                <a:off x="9487853" y="2578598"/>
                <a:ext cx="1657271" cy="996473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接连接符 121"/>
              <p:cNvCxnSpPr/>
              <p:nvPr/>
            </p:nvCxnSpPr>
            <p:spPr>
              <a:xfrm flipV="1">
                <a:off x="11160975" y="3525726"/>
                <a:ext cx="190653" cy="49345"/>
              </a:xfrm>
              <a:prstGeom prst="line">
                <a:avLst/>
              </a:prstGeom>
              <a:ln w="41275" cap="rnd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5473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菱形 3">
            <a:extLst>
              <a:ext uri="{FF2B5EF4-FFF2-40B4-BE49-F238E27FC236}">
                <a16:creationId xmlns:a16="http://schemas.microsoft.com/office/drawing/2014/main" id="{F4657F05-0016-476B-BBDC-AD8419B135F6}"/>
              </a:ext>
            </a:extLst>
          </p:cNvPr>
          <p:cNvSpPr/>
          <p:nvPr/>
        </p:nvSpPr>
        <p:spPr>
          <a:xfrm>
            <a:off x="2152650" y="962089"/>
            <a:ext cx="4838700" cy="4838700"/>
          </a:xfrm>
          <a:prstGeom prst="diamond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48930F41-75C2-4BA3-ACDA-ABAF1155192C}"/>
              </a:ext>
            </a:extLst>
          </p:cNvPr>
          <p:cNvSpPr/>
          <p:nvPr/>
        </p:nvSpPr>
        <p:spPr>
          <a:xfrm>
            <a:off x="0" y="857252"/>
            <a:ext cx="9144000" cy="2429518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8705850 w 12192000"/>
              <a:gd name="connsiteY3" fmla="*/ 3429000 h 3429000"/>
              <a:gd name="connsiteX4" fmla="*/ 8640080 w 12192000"/>
              <a:gd name="connsiteY4" fmla="*/ 3429000 h 3429000"/>
              <a:gd name="connsiteX5" fmla="*/ 3551920 w 12192000"/>
              <a:gd name="connsiteY5" fmla="*/ 3429000 h 3429000"/>
              <a:gd name="connsiteX6" fmla="*/ 3486150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8705850" y="3429000"/>
                </a:lnTo>
                <a:lnTo>
                  <a:pt x="8640080" y="3429000"/>
                </a:lnTo>
                <a:lnTo>
                  <a:pt x="3551920" y="3429000"/>
                </a:lnTo>
                <a:lnTo>
                  <a:pt x="3486150" y="3429000"/>
                </a:lnTo>
                <a:lnTo>
                  <a:pt x="0" y="3429000"/>
                </a:lnTo>
                <a:close/>
              </a:path>
            </a:pathLst>
          </a:custGeom>
          <a:blipFill>
            <a:blip r:embed="rId3"/>
            <a:tile tx="6350" ty="-215900" sx="89000" sy="89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710C9878-BAA2-4599-8AEA-C905075195A4}"/>
              </a:ext>
            </a:extLst>
          </p:cNvPr>
          <p:cNvSpPr/>
          <p:nvPr/>
        </p:nvSpPr>
        <p:spPr>
          <a:xfrm>
            <a:off x="0" y="0"/>
            <a:ext cx="9144000" cy="328677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8705850 w 12192000"/>
              <a:gd name="connsiteY3" fmla="*/ 3429000 h 3429000"/>
              <a:gd name="connsiteX4" fmla="*/ 8640080 w 12192000"/>
              <a:gd name="connsiteY4" fmla="*/ 3429000 h 3429000"/>
              <a:gd name="connsiteX5" fmla="*/ 3551920 w 12192000"/>
              <a:gd name="connsiteY5" fmla="*/ 3429000 h 3429000"/>
              <a:gd name="connsiteX6" fmla="*/ 3486150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8705850" y="3429000"/>
                </a:lnTo>
                <a:lnTo>
                  <a:pt x="8640080" y="3429000"/>
                </a:lnTo>
                <a:lnTo>
                  <a:pt x="3551920" y="3429000"/>
                </a:lnTo>
                <a:lnTo>
                  <a:pt x="3486150" y="3429000"/>
                </a:lnTo>
                <a:lnTo>
                  <a:pt x="0" y="342900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图文框 1">
            <a:extLst>
              <a:ext uri="{FF2B5EF4-FFF2-40B4-BE49-F238E27FC236}">
                <a16:creationId xmlns:a16="http://schemas.microsoft.com/office/drawing/2014/main" id="{8E283B52-0BDB-42FF-9410-3EADFF0C0028}"/>
              </a:ext>
            </a:extLst>
          </p:cNvPr>
          <p:cNvSpPr/>
          <p:nvPr/>
        </p:nvSpPr>
        <p:spPr>
          <a:xfrm>
            <a:off x="3560935" y="1801510"/>
            <a:ext cx="2022134" cy="2932416"/>
          </a:xfrm>
          <a:prstGeom prst="frame">
            <a:avLst>
              <a:gd name="adj1" fmla="val 258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E901845-D95B-4441-B572-926B177F55A2}"/>
              </a:ext>
            </a:extLst>
          </p:cNvPr>
          <p:cNvSpPr txBox="1"/>
          <p:nvPr/>
        </p:nvSpPr>
        <p:spPr>
          <a:xfrm>
            <a:off x="3648075" y="3413358"/>
            <a:ext cx="184785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功能</a:t>
            </a:r>
            <a:endParaRPr lang="en-US" altLang="zh-CN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描述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273E509-5CA4-440A-82C7-7C03CE28F288}"/>
              </a:ext>
            </a:extLst>
          </p:cNvPr>
          <p:cNvSpPr txBox="1"/>
          <p:nvPr/>
        </p:nvSpPr>
        <p:spPr>
          <a:xfrm>
            <a:off x="3648075" y="1969182"/>
            <a:ext cx="184785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Century Gothic" panose="020B0502020202020204" pitchFamily="34" charset="0"/>
              </a:rPr>
              <a:t>03</a:t>
            </a:r>
            <a:endParaRPr lang="zh-CN" altLang="en-US" sz="7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591608B-F8A2-41F6-96E8-C7CD236529C4}"/>
              </a:ext>
            </a:extLst>
          </p:cNvPr>
          <p:cNvSpPr txBox="1"/>
          <p:nvPr/>
        </p:nvSpPr>
        <p:spPr>
          <a:xfrm>
            <a:off x="2486025" y="4816340"/>
            <a:ext cx="4171950" cy="3804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rPr>
              <a:t>What can it do?</a:t>
            </a: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6CFEF-76EB-494B-95A1-4CDA29686DAF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7530641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>
            <a:spLocks noChangeAspect="1"/>
          </p:cNvSpPr>
          <p:nvPr/>
        </p:nvSpPr>
        <p:spPr>
          <a:xfrm>
            <a:off x="264173" y="2482115"/>
            <a:ext cx="1403721" cy="1415158"/>
          </a:xfrm>
          <a:custGeom>
            <a:avLst/>
            <a:gdLst>
              <a:gd name="connsiteX0" fmla="*/ 306596 w 2098299"/>
              <a:gd name="connsiteY0" fmla="*/ 1416767 h 2115395"/>
              <a:gd name="connsiteX1" fmla="*/ 466447 w 2098299"/>
              <a:gd name="connsiteY1" fmla="*/ 1482979 h 2115395"/>
              <a:gd name="connsiteX2" fmla="*/ 711538 w 2098299"/>
              <a:gd name="connsiteY2" fmla="*/ 1728071 h 2115395"/>
              <a:gd name="connsiteX3" fmla="*/ 711538 w 2098299"/>
              <a:gd name="connsiteY3" fmla="*/ 2047774 h 2115395"/>
              <a:gd name="connsiteX4" fmla="*/ 711538 w 2098299"/>
              <a:gd name="connsiteY4" fmla="*/ 2047772 h 2115395"/>
              <a:gd name="connsiteX5" fmla="*/ 391835 w 2098299"/>
              <a:gd name="connsiteY5" fmla="*/ 2047772 h 2115395"/>
              <a:gd name="connsiteX6" fmla="*/ 146745 w 2098299"/>
              <a:gd name="connsiteY6" fmla="*/ 1802682 h 2115395"/>
              <a:gd name="connsiteX7" fmla="*/ 146745 w 2098299"/>
              <a:gd name="connsiteY7" fmla="*/ 1482979 h 2115395"/>
              <a:gd name="connsiteX8" fmla="*/ 306596 w 2098299"/>
              <a:gd name="connsiteY8" fmla="*/ 1416767 h 2115395"/>
              <a:gd name="connsiteX9" fmla="*/ 226064 w 2098299"/>
              <a:gd name="connsiteY9" fmla="*/ 2 h 2115395"/>
              <a:gd name="connsiteX10" fmla="*/ 385915 w 2098299"/>
              <a:gd name="connsiteY10" fmla="*/ 66214 h 2115395"/>
              <a:gd name="connsiteX11" fmla="*/ 628266 w 2098299"/>
              <a:gd name="connsiteY11" fmla="*/ 308566 h 2115395"/>
              <a:gd name="connsiteX12" fmla="*/ 625459 w 2098299"/>
              <a:gd name="connsiteY12" fmla="*/ 279277 h 2115395"/>
              <a:gd name="connsiteX13" fmla="*/ 691672 w 2098299"/>
              <a:gd name="connsiteY13" fmla="*/ 119425 h 2115395"/>
              <a:gd name="connsiteX14" fmla="*/ 1011374 w 2098299"/>
              <a:gd name="connsiteY14" fmla="*/ 119425 h 2115395"/>
              <a:gd name="connsiteX15" fmla="*/ 1968926 w 2098299"/>
              <a:gd name="connsiteY15" fmla="*/ 1076978 h 2115395"/>
              <a:gd name="connsiteX16" fmla="*/ 1968926 w 2098299"/>
              <a:gd name="connsiteY16" fmla="*/ 1396681 h 2115395"/>
              <a:gd name="connsiteX17" fmla="*/ 1968926 w 2098299"/>
              <a:gd name="connsiteY17" fmla="*/ 1396680 h 2115395"/>
              <a:gd name="connsiteX18" fmla="*/ 1809075 w 2098299"/>
              <a:gd name="connsiteY18" fmla="*/ 1462892 h 2115395"/>
              <a:gd name="connsiteX19" fmla="*/ 1779785 w 2098299"/>
              <a:gd name="connsiteY19" fmla="*/ 1460085 h 2115395"/>
              <a:gd name="connsiteX20" fmla="*/ 1934243 w 2098299"/>
              <a:gd name="connsiteY20" fmla="*/ 1614543 h 2115395"/>
              <a:gd name="connsiteX21" fmla="*/ 1934243 w 2098299"/>
              <a:gd name="connsiteY21" fmla="*/ 1934246 h 2115395"/>
              <a:gd name="connsiteX22" fmla="*/ 1934243 w 2098299"/>
              <a:gd name="connsiteY22" fmla="*/ 1934245 h 2115395"/>
              <a:gd name="connsiteX23" fmla="*/ 1614540 w 2098299"/>
              <a:gd name="connsiteY23" fmla="*/ 1934245 h 2115395"/>
              <a:gd name="connsiteX24" fmla="*/ 1487586 w 2098299"/>
              <a:gd name="connsiteY24" fmla="*/ 1807290 h 2115395"/>
              <a:gd name="connsiteX25" fmla="*/ 1499104 w 2098299"/>
              <a:gd name="connsiteY25" fmla="*/ 1846155 h 2115395"/>
              <a:gd name="connsiteX26" fmla="*/ 1437030 w 2098299"/>
              <a:gd name="connsiteY26" fmla="*/ 2049184 h 2115395"/>
              <a:gd name="connsiteX27" fmla="*/ 1437030 w 2098299"/>
              <a:gd name="connsiteY27" fmla="*/ 2049183 h 2115395"/>
              <a:gd name="connsiteX28" fmla="*/ 1117327 w 2098299"/>
              <a:gd name="connsiteY28" fmla="*/ 2049183 h 2115395"/>
              <a:gd name="connsiteX29" fmla="*/ 305750 w 2098299"/>
              <a:gd name="connsiteY29" fmla="*/ 1237606 h 2115395"/>
              <a:gd name="connsiteX30" fmla="*/ 305750 w 2098299"/>
              <a:gd name="connsiteY30" fmla="*/ 917903 h 2115395"/>
              <a:gd name="connsiteX31" fmla="*/ 465601 w 2098299"/>
              <a:gd name="connsiteY31" fmla="*/ 851691 h 2115395"/>
              <a:gd name="connsiteX32" fmla="*/ 508778 w 2098299"/>
              <a:gd name="connsiteY32" fmla="*/ 855829 h 2115395"/>
              <a:gd name="connsiteX33" fmla="*/ 547642 w 2098299"/>
              <a:gd name="connsiteY33" fmla="*/ 867347 h 2115395"/>
              <a:gd name="connsiteX34" fmla="*/ 66212 w 2098299"/>
              <a:gd name="connsiteY34" fmla="*/ 385917 h 2115395"/>
              <a:gd name="connsiteX35" fmla="*/ 66212 w 2098299"/>
              <a:gd name="connsiteY35" fmla="*/ 66214 h 2115395"/>
              <a:gd name="connsiteX36" fmla="*/ 226064 w 2098299"/>
              <a:gd name="connsiteY36" fmla="*/ 2 h 2115395"/>
              <a:gd name="connsiteX37" fmla="*/ 1525242 w 2098299"/>
              <a:gd name="connsiteY37" fmla="*/ 0 h 2115395"/>
              <a:gd name="connsiteX38" fmla="*/ 1685093 w 2098299"/>
              <a:gd name="connsiteY38" fmla="*/ 66212 h 2115395"/>
              <a:gd name="connsiteX39" fmla="*/ 2032087 w 2098299"/>
              <a:gd name="connsiteY39" fmla="*/ 413206 h 2115395"/>
              <a:gd name="connsiteX40" fmla="*/ 2032087 w 2098299"/>
              <a:gd name="connsiteY40" fmla="*/ 732909 h 2115395"/>
              <a:gd name="connsiteX41" fmla="*/ 2032087 w 2098299"/>
              <a:gd name="connsiteY41" fmla="*/ 732908 h 2115395"/>
              <a:gd name="connsiteX42" fmla="*/ 1712384 w 2098299"/>
              <a:gd name="connsiteY42" fmla="*/ 732908 h 2115395"/>
              <a:gd name="connsiteX43" fmla="*/ 1365391 w 2098299"/>
              <a:gd name="connsiteY43" fmla="*/ 385916 h 2115395"/>
              <a:gd name="connsiteX44" fmla="*/ 1365391 w 2098299"/>
              <a:gd name="connsiteY44" fmla="*/ 66212 h 2115395"/>
              <a:gd name="connsiteX45" fmla="*/ 1525242 w 2098299"/>
              <a:gd name="connsiteY45" fmla="*/ 0 h 211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098299" h="2115395">
                <a:moveTo>
                  <a:pt x="306596" y="1416767"/>
                </a:moveTo>
                <a:cubicBezTo>
                  <a:pt x="364451" y="1416767"/>
                  <a:pt x="422306" y="1438838"/>
                  <a:pt x="466447" y="1482979"/>
                </a:cubicBezTo>
                <a:lnTo>
                  <a:pt x="711538" y="1728071"/>
                </a:lnTo>
                <a:cubicBezTo>
                  <a:pt x="799821" y="1816354"/>
                  <a:pt x="799821" y="1959490"/>
                  <a:pt x="711538" y="2047774"/>
                </a:cubicBezTo>
                <a:lnTo>
                  <a:pt x="711538" y="2047772"/>
                </a:lnTo>
                <a:cubicBezTo>
                  <a:pt x="623254" y="2136056"/>
                  <a:pt x="480119" y="2136056"/>
                  <a:pt x="391835" y="2047772"/>
                </a:cubicBezTo>
                <a:lnTo>
                  <a:pt x="146745" y="1802682"/>
                </a:lnTo>
                <a:cubicBezTo>
                  <a:pt x="58462" y="1714399"/>
                  <a:pt x="58462" y="1571263"/>
                  <a:pt x="146745" y="1482979"/>
                </a:cubicBezTo>
                <a:cubicBezTo>
                  <a:pt x="190886" y="1438838"/>
                  <a:pt x="248741" y="1416767"/>
                  <a:pt x="306596" y="1416767"/>
                </a:cubicBezTo>
                <a:close/>
                <a:moveTo>
                  <a:pt x="226064" y="2"/>
                </a:moveTo>
                <a:cubicBezTo>
                  <a:pt x="283918" y="2"/>
                  <a:pt x="341774" y="22072"/>
                  <a:pt x="385915" y="66214"/>
                </a:cubicBezTo>
                <a:lnTo>
                  <a:pt x="628266" y="308566"/>
                </a:lnTo>
                <a:lnTo>
                  <a:pt x="625459" y="279277"/>
                </a:lnTo>
                <a:cubicBezTo>
                  <a:pt x="625459" y="221422"/>
                  <a:pt x="647530" y="163567"/>
                  <a:pt x="691672" y="119425"/>
                </a:cubicBezTo>
                <a:cubicBezTo>
                  <a:pt x="779955" y="31142"/>
                  <a:pt x="923091" y="31142"/>
                  <a:pt x="1011374" y="119425"/>
                </a:cubicBezTo>
                <a:lnTo>
                  <a:pt x="1968926" y="1076978"/>
                </a:lnTo>
                <a:cubicBezTo>
                  <a:pt x="2057210" y="1165261"/>
                  <a:pt x="2057210" y="1308397"/>
                  <a:pt x="1968926" y="1396681"/>
                </a:cubicBezTo>
                <a:lnTo>
                  <a:pt x="1968926" y="1396680"/>
                </a:lnTo>
                <a:cubicBezTo>
                  <a:pt x="1924785" y="1440821"/>
                  <a:pt x="1866929" y="1462892"/>
                  <a:pt x="1809075" y="1462892"/>
                </a:cubicBezTo>
                <a:lnTo>
                  <a:pt x="1779785" y="1460085"/>
                </a:lnTo>
                <a:lnTo>
                  <a:pt x="1934243" y="1614543"/>
                </a:lnTo>
                <a:cubicBezTo>
                  <a:pt x="2022526" y="1702826"/>
                  <a:pt x="2022526" y="1845962"/>
                  <a:pt x="1934243" y="1934246"/>
                </a:cubicBezTo>
                <a:lnTo>
                  <a:pt x="1934243" y="1934245"/>
                </a:lnTo>
                <a:cubicBezTo>
                  <a:pt x="1845960" y="2022528"/>
                  <a:pt x="1702824" y="2022528"/>
                  <a:pt x="1614540" y="1934245"/>
                </a:cubicBezTo>
                <a:lnTo>
                  <a:pt x="1487586" y="1807290"/>
                </a:lnTo>
                <a:lnTo>
                  <a:pt x="1499104" y="1846155"/>
                </a:lnTo>
                <a:cubicBezTo>
                  <a:pt x="1512898" y="1917403"/>
                  <a:pt x="1492207" y="1994006"/>
                  <a:pt x="1437030" y="2049184"/>
                </a:cubicBezTo>
                <a:lnTo>
                  <a:pt x="1437030" y="2049183"/>
                </a:lnTo>
                <a:cubicBezTo>
                  <a:pt x="1348747" y="2137466"/>
                  <a:pt x="1205610" y="2137466"/>
                  <a:pt x="1117327" y="2049183"/>
                </a:cubicBezTo>
                <a:lnTo>
                  <a:pt x="305750" y="1237606"/>
                </a:lnTo>
                <a:cubicBezTo>
                  <a:pt x="217466" y="1149322"/>
                  <a:pt x="217466" y="1006187"/>
                  <a:pt x="305750" y="917903"/>
                </a:cubicBezTo>
                <a:cubicBezTo>
                  <a:pt x="349892" y="873761"/>
                  <a:pt x="407747" y="851691"/>
                  <a:pt x="465601" y="851691"/>
                </a:cubicBezTo>
                <a:cubicBezTo>
                  <a:pt x="480065" y="851691"/>
                  <a:pt x="494529" y="853070"/>
                  <a:pt x="508778" y="855829"/>
                </a:cubicBezTo>
                <a:lnTo>
                  <a:pt x="547642" y="867347"/>
                </a:lnTo>
                <a:lnTo>
                  <a:pt x="66212" y="385917"/>
                </a:lnTo>
                <a:cubicBezTo>
                  <a:pt x="-22071" y="297633"/>
                  <a:pt x="-22071" y="154498"/>
                  <a:pt x="66212" y="66214"/>
                </a:cubicBezTo>
                <a:cubicBezTo>
                  <a:pt x="110354" y="22072"/>
                  <a:pt x="168209" y="2"/>
                  <a:pt x="226064" y="2"/>
                </a:cubicBezTo>
                <a:close/>
                <a:moveTo>
                  <a:pt x="1525242" y="0"/>
                </a:moveTo>
                <a:cubicBezTo>
                  <a:pt x="1583097" y="0"/>
                  <a:pt x="1640952" y="22071"/>
                  <a:pt x="1685093" y="66212"/>
                </a:cubicBezTo>
                <a:lnTo>
                  <a:pt x="2032087" y="413206"/>
                </a:lnTo>
                <a:cubicBezTo>
                  <a:pt x="2120370" y="501489"/>
                  <a:pt x="2120370" y="644626"/>
                  <a:pt x="2032087" y="732909"/>
                </a:cubicBezTo>
                <a:lnTo>
                  <a:pt x="2032087" y="732908"/>
                </a:lnTo>
                <a:cubicBezTo>
                  <a:pt x="1943804" y="821191"/>
                  <a:pt x="1800667" y="821191"/>
                  <a:pt x="1712384" y="732908"/>
                </a:cubicBezTo>
                <a:lnTo>
                  <a:pt x="1365391" y="385916"/>
                </a:lnTo>
                <a:cubicBezTo>
                  <a:pt x="1277108" y="297632"/>
                  <a:pt x="1277108" y="154496"/>
                  <a:pt x="1365391" y="66212"/>
                </a:cubicBezTo>
                <a:cubicBezTo>
                  <a:pt x="1409533" y="22071"/>
                  <a:pt x="1467388" y="0"/>
                  <a:pt x="1525242" y="0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0" name="任意多边形 19"/>
          <p:cNvSpPr/>
          <p:nvPr/>
        </p:nvSpPr>
        <p:spPr>
          <a:xfrm>
            <a:off x="2075498" y="2482116"/>
            <a:ext cx="1403721" cy="1415158"/>
          </a:xfrm>
          <a:custGeom>
            <a:avLst/>
            <a:gdLst>
              <a:gd name="connsiteX0" fmla="*/ 306596 w 2098299"/>
              <a:gd name="connsiteY0" fmla="*/ 1416767 h 2115395"/>
              <a:gd name="connsiteX1" fmla="*/ 466447 w 2098299"/>
              <a:gd name="connsiteY1" fmla="*/ 1482979 h 2115395"/>
              <a:gd name="connsiteX2" fmla="*/ 711538 w 2098299"/>
              <a:gd name="connsiteY2" fmla="*/ 1728071 h 2115395"/>
              <a:gd name="connsiteX3" fmla="*/ 711538 w 2098299"/>
              <a:gd name="connsiteY3" fmla="*/ 2047774 h 2115395"/>
              <a:gd name="connsiteX4" fmla="*/ 711538 w 2098299"/>
              <a:gd name="connsiteY4" fmla="*/ 2047772 h 2115395"/>
              <a:gd name="connsiteX5" fmla="*/ 391835 w 2098299"/>
              <a:gd name="connsiteY5" fmla="*/ 2047772 h 2115395"/>
              <a:gd name="connsiteX6" fmla="*/ 146745 w 2098299"/>
              <a:gd name="connsiteY6" fmla="*/ 1802682 h 2115395"/>
              <a:gd name="connsiteX7" fmla="*/ 146745 w 2098299"/>
              <a:gd name="connsiteY7" fmla="*/ 1482979 h 2115395"/>
              <a:gd name="connsiteX8" fmla="*/ 306596 w 2098299"/>
              <a:gd name="connsiteY8" fmla="*/ 1416767 h 2115395"/>
              <a:gd name="connsiteX9" fmla="*/ 226064 w 2098299"/>
              <a:gd name="connsiteY9" fmla="*/ 2 h 2115395"/>
              <a:gd name="connsiteX10" fmla="*/ 385915 w 2098299"/>
              <a:gd name="connsiteY10" fmla="*/ 66214 h 2115395"/>
              <a:gd name="connsiteX11" fmla="*/ 628266 w 2098299"/>
              <a:gd name="connsiteY11" fmla="*/ 308566 h 2115395"/>
              <a:gd name="connsiteX12" fmla="*/ 625459 w 2098299"/>
              <a:gd name="connsiteY12" fmla="*/ 279277 h 2115395"/>
              <a:gd name="connsiteX13" fmla="*/ 691672 w 2098299"/>
              <a:gd name="connsiteY13" fmla="*/ 119425 h 2115395"/>
              <a:gd name="connsiteX14" fmla="*/ 1011374 w 2098299"/>
              <a:gd name="connsiteY14" fmla="*/ 119425 h 2115395"/>
              <a:gd name="connsiteX15" fmla="*/ 1968926 w 2098299"/>
              <a:gd name="connsiteY15" fmla="*/ 1076978 h 2115395"/>
              <a:gd name="connsiteX16" fmla="*/ 1968926 w 2098299"/>
              <a:gd name="connsiteY16" fmla="*/ 1396681 h 2115395"/>
              <a:gd name="connsiteX17" fmla="*/ 1968926 w 2098299"/>
              <a:gd name="connsiteY17" fmla="*/ 1396680 h 2115395"/>
              <a:gd name="connsiteX18" fmla="*/ 1809075 w 2098299"/>
              <a:gd name="connsiteY18" fmla="*/ 1462892 h 2115395"/>
              <a:gd name="connsiteX19" fmla="*/ 1779785 w 2098299"/>
              <a:gd name="connsiteY19" fmla="*/ 1460085 h 2115395"/>
              <a:gd name="connsiteX20" fmla="*/ 1934243 w 2098299"/>
              <a:gd name="connsiteY20" fmla="*/ 1614543 h 2115395"/>
              <a:gd name="connsiteX21" fmla="*/ 1934243 w 2098299"/>
              <a:gd name="connsiteY21" fmla="*/ 1934246 h 2115395"/>
              <a:gd name="connsiteX22" fmla="*/ 1934243 w 2098299"/>
              <a:gd name="connsiteY22" fmla="*/ 1934245 h 2115395"/>
              <a:gd name="connsiteX23" fmla="*/ 1614540 w 2098299"/>
              <a:gd name="connsiteY23" fmla="*/ 1934245 h 2115395"/>
              <a:gd name="connsiteX24" fmla="*/ 1487586 w 2098299"/>
              <a:gd name="connsiteY24" fmla="*/ 1807290 h 2115395"/>
              <a:gd name="connsiteX25" fmla="*/ 1499104 w 2098299"/>
              <a:gd name="connsiteY25" fmla="*/ 1846155 h 2115395"/>
              <a:gd name="connsiteX26" fmla="*/ 1437030 w 2098299"/>
              <a:gd name="connsiteY26" fmla="*/ 2049184 h 2115395"/>
              <a:gd name="connsiteX27" fmla="*/ 1437030 w 2098299"/>
              <a:gd name="connsiteY27" fmla="*/ 2049183 h 2115395"/>
              <a:gd name="connsiteX28" fmla="*/ 1117327 w 2098299"/>
              <a:gd name="connsiteY28" fmla="*/ 2049183 h 2115395"/>
              <a:gd name="connsiteX29" fmla="*/ 305750 w 2098299"/>
              <a:gd name="connsiteY29" fmla="*/ 1237606 h 2115395"/>
              <a:gd name="connsiteX30" fmla="*/ 305750 w 2098299"/>
              <a:gd name="connsiteY30" fmla="*/ 917903 h 2115395"/>
              <a:gd name="connsiteX31" fmla="*/ 465601 w 2098299"/>
              <a:gd name="connsiteY31" fmla="*/ 851691 h 2115395"/>
              <a:gd name="connsiteX32" fmla="*/ 508778 w 2098299"/>
              <a:gd name="connsiteY32" fmla="*/ 855829 h 2115395"/>
              <a:gd name="connsiteX33" fmla="*/ 547642 w 2098299"/>
              <a:gd name="connsiteY33" fmla="*/ 867347 h 2115395"/>
              <a:gd name="connsiteX34" fmla="*/ 66212 w 2098299"/>
              <a:gd name="connsiteY34" fmla="*/ 385917 h 2115395"/>
              <a:gd name="connsiteX35" fmla="*/ 66212 w 2098299"/>
              <a:gd name="connsiteY35" fmla="*/ 66214 h 2115395"/>
              <a:gd name="connsiteX36" fmla="*/ 226064 w 2098299"/>
              <a:gd name="connsiteY36" fmla="*/ 2 h 2115395"/>
              <a:gd name="connsiteX37" fmla="*/ 1525242 w 2098299"/>
              <a:gd name="connsiteY37" fmla="*/ 0 h 2115395"/>
              <a:gd name="connsiteX38" fmla="*/ 1685093 w 2098299"/>
              <a:gd name="connsiteY38" fmla="*/ 66212 h 2115395"/>
              <a:gd name="connsiteX39" fmla="*/ 2032087 w 2098299"/>
              <a:gd name="connsiteY39" fmla="*/ 413206 h 2115395"/>
              <a:gd name="connsiteX40" fmla="*/ 2032087 w 2098299"/>
              <a:gd name="connsiteY40" fmla="*/ 732909 h 2115395"/>
              <a:gd name="connsiteX41" fmla="*/ 2032087 w 2098299"/>
              <a:gd name="connsiteY41" fmla="*/ 732908 h 2115395"/>
              <a:gd name="connsiteX42" fmla="*/ 1712384 w 2098299"/>
              <a:gd name="connsiteY42" fmla="*/ 732908 h 2115395"/>
              <a:gd name="connsiteX43" fmla="*/ 1365391 w 2098299"/>
              <a:gd name="connsiteY43" fmla="*/ 385916 h 2115395"/>
              <a:gd name="connsiteX44" fmla="*/ 1365391 w 2098299"/>
              <a:gd name="connsiteY44" fmla="*/ 66212 h 2115395"/>
              <a:gd name="connsiteX45" fmla="*/ 1525242 w 2098299"/>
              <a:gd name="connsiteY45" fmla="*/ 0 h 211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098299" h="2115395">
                <a:moveTo>
                  <a:pt x="306596" y="1416767"/>
                </a:moveTo>
                <a:cubicBezTo>
                  <a:pt x="364451" y="1416767"/>
                  <a:pt x="422306" y="1438838"/>
                  <a:pt x="466447" y="1482979"/>
                </a:cubicBezTo>
                <a:lnTo>
                  <a:pt x="711538" y="1728071"/>
                </a:lnTo>
                <a:cubicBezTo>
                  <a:pt x="799821" y="1816354"/>
                  <a:pt x="799821" y="1959490"/>
                  <a:pt x="711538" y="2047774"/>
                </a:cubicBezTo>
                <a:lnTo>
                  <a:pt x="711538" y="2047772"/>
                </a:lnTo>
                <a:cubicBezTo>
                  <a:pt x="623254" y="2136056"/>
                  <a:pt x="480119" y="2136056"/>
                  <a:pt x="391835" y="2047772"/>
                </a:cubicBezTo>
                <a:lnTo>
                  <a:pt x="146745" y="1802682"/>
                </a:lnTo>
                <a:cubicBezTo>
                  <a:pt x="58462" y="1714399"/>
                  <a:pt x="58462" y="1571263"/>
                  <a:pt x="146745" y="1482979"/>
                </a:cubicBezTo>
                <a:cubicBezTo>
                  <a:pt x="190886" y="1438838"/>
                  <a:pt x="248741" y="1416767"/>
                  <a:pt x="306596" y="1416767"/>
                </a:cubicBezTo>
                <a:close/>
                <a:moveTo>
                  <a:pt x="226064" y="2"/>
                </a:moveTo>
                <a:cubicBezTo>
                  <a:pt x="283918" y="2"/>
                  <a:pt x="341774" y="22072"/>
                  <a:pt x="385915" y="66214"/>
                </a:cubicBezTo>
                <a:lnTo>
                  <a:pt x="628266" y="308566"/>
                </a:lnTo>
                <a:lnTo>
                  <a:pt x="625459" y="279277"/>
                </a:lnTo>
                <a:cubicBezTo>
                  <a:pt x="625459" y="221422"/>
                  <a:pt x="647530" y="163567"/>
                  <a:pt x="691672" y="119425"/>
                </a:cubicBezTo>
                <a:cubicBezTo>
                  <a:pt x="779955" y="31142"/>
                  <a:pt x="923091" y="31142"/>
                  <a:pt x="1011374" y="119425"/>
                </a:cubicBezTo>
                <a:lnTo>
                  <a:pt x="1968926" y="1076978"/>
                </a:lnTo>
                <a:cubicBezTo>
                  <a:pt x="2057210" y="1165261"/>
                  <a:pt x="2057210" y="1308397"/>
                  <a:pt x="1968926" y="1396681"/>
                </a:cubicBezTo>
                <a:lnTo>
                  <a:pt x="1968926" y="1396680"/>
                </a:lnTo>
                <a:cubicBezTo>
                  <a:pt x="1924785" y="1440821"/>
                  <a:pt x="1866929" y="1462892"/>
                  <a:pt x="1809075" y="1462892"/>
                </a:cubicBezTo>
                <a:lnTo>
                  <a:pt x="1779785" y="1460085"/>
                </a:lnTo>
                <a:lnTo>
                  <a:pt x="1934243" y="1614543"/>
                </a:lnTo>
                <a:cubicBezTo>
                  <a:pt x="2022526" y="1702826"/>
                  <a:pt x="2022526" y="1845962"/>
                  <a:pt x="1934243" y="1934246"/>
                </a:cubicBezTo>
                <a:lnTo>
                  <a:pt x="1934243" y="1934245"/>
                </a:lnTo>
                <a:cubicBezTo>
                  <a:pt x="1845960" y="2022528"/>
                  <a:pt x="1702824" y="2022528"/>
                  <a:pt x="1614540" y="1934245"/>
                </a:cubicBezTo>
                <a:lnTo>
                  <a:pt x="1487586" y="1807290"/>
                </a:lnTo>
                <a:lnTo>
                  <a:pt x="1499104" y="1846155"/>
                </a:lnTo>
                <a:cubicBezTo>
                  <a:pt x="1512898" y="1917403"/>
                  <a:pt x="1492207" y="1994006"/>
                  <a:pt x="1437030" y="2049184"/>
                </a:cubicBezTo>
                <a:lnTo>
                  <a:pt x="1437030" y="2049183"/>
                </a:lnTo>
                <a:cubicBezTo>
                  <a:pt x="1348747" y="2137466"/>
                  <a:pt x="1205610" y="2137466"/>
                  <a:pt x="1117327" y="2049183"/>
                </a:cubicBezTo>
                <a:lnTo>
                  <a:pt x="305750" y="1237606"/>
                </a:lnTo>
                <a:cubicBezTo>
                  <a:pt x="217466" y="1149322"/>
                  <a:pt x="217466" y="1006187"/>
                  <a:pt x="305750" y="917903"/>
                </a:cubicBezTo>
                <a:cubicBezTo>
                  <a:pt x="349892" y="873761"/>
                  <a:pt x="407747" y="851691"/>
                  <a:pt x="465601" y="851691"/>
                </a:cubicBezTo>
                <a:cubicBezTo>
                  <a:pt x="480065" y="851691"/>
                  <a:pt x="494529" y="853070"/>
                  <a:pt x="508778" y="855829"/>
                </a:cubicBezTo>
                <a:lnTo>
                  <a:pt x="547642" y="867347"/>
                </a:lnTo>
                <a:lnTo>
                  <a:pt x="66212" y="385917"/>
                </a:lnTo>
                <a:cubicBezTo>
                  <a:pt x="-22071" y="297633"/>
                  <a:pt x="-22071" y="154498"/>
                  <a:pt x="66212" y="66214"/>
                </a:cubicBezTo>
                <a:cubicBezTo>
                  <a:pt x="110354" y="22072"/>
                  <a:pt x="168209" y="2"/>
                  <a:pt x="226064" y="2"/>
                </a:cubicBezTo>
                <a:close/>
                <a:moveTo>
                  <a:pt x="1525242" y="0"/>
                </a:moveTo>
                <a:cubicBezTo>
                  <a:pt x="1583097" y="0"/>
                  <a:pt x="1640952" y="22071"/>
                  <a:pt x="1685093" y="66212"/>
                </a:cubicBezTo>
                <a:lnTo>
                  <a:pt x="2032087" y="413206"/>
                </a:lnTo>
                <a:cubicBezTo>
                  <a:pt x="2120370" y="501489"/>
                  <a:pt x="2120370" y="644626"/>
                  <a:pt x="2032087" y="732909"/>
                </a:cubicBezTo>
                <a:lnTo>
                  <a:pt x="2032087" y="732908"/>
                </a:lnTo>
                <a:cubicBezTo>
                  <a:pt x="1943804" y="821191"/>
                  <a:pt x="1800667" y="821191"/>
                  <a:pt x="1712384" y="732908"/>
                </a:cubicBezTo>
                <a:lnTo>
                  <a:pt x="1365391" y="385916"/>
                </a:lnTo>
                <a:cubicBezTo>
                  <a:pt x="1277108" y="297632"/>
                  <a:pt x="1277108" y="154496"/>
                  <a:pt x="1365391" y="66212"/>
                </a:cubicBezTo>
                <a:cubicBezTo>
                  <a:pt x="1409533" y="22071"/>
                  <a:pt x="1467388" y="0"/>
                  <a:pt x="1525242" y="0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1" name="任意多边形 20"/>
          <p:cNvSpPr/>
          <p:nvPr/>
        </p:nvSpPr>
        <p:spPr>
          <a:xfrm>
            <a:off x="3886823" y="2482116"/>
            <a:ext cx="1403721" cy="1415158"/>
          </a:xfrm>
          <a:custGeom>
            <a:avLst/>
            <a:gdLst>
              <a:gd name="connsiteX0" fmla="*/ 306596 w 2098299"/>
              <a:gd name="connsiteY0" fmla="*/ 1416767 h 2115395"/>
              <a:gd name="connsiteX1" fmla="*/ 466447 w 2098299"/>
              <a:gd name="connsiteY1" fmla="*/ 1482979 h 2115395"/>
              <a:gd name="connsiteX2" fmla="*/ 711538 w 2098299"/>
              <a:gd name="connsiteY2" fmla="*/ 1728071 h 2115395"/>
              <a:gd name="connsiteX3" fmla="*/ 711538 w 2098299"/>
              <a:gd name="connsiteY3" fmla="*/ 2047774 h 2115395"/>
              <a:gd name="connsiteX4" fmla="*/ 711538 w 2098299"/>
              <a:gd name="connsiteY4" fmla="*/ 2047772 h 2115395"/>
              <a:gd name="connsiteX5" fmla="*/ 391835 w 2098299"/>
              <a:gd name="connsiteY5" fmla="*/ 2047772 h 2115395"/>
              <a:gd name="connsiteX6" fmla="*/ 146745 w 2098299"/>
              <a:gd name="connsiteY6" fmla="*/ 1802682 h 2115395"/>
              <a:gd name="connsiteX7" fmla="*/ 146745 w 2098299"/>
              <a:gd name="connsiteY7" fmla="*/ 1482979 h 2115395"/>
              <a:gd name="connsiteX8" fmla="*/ 306596 w 2098299"/>
              <a:gd name="connsiteY8" fmla="*/ 1416767 h 2115395"/>
              <a:gd name="connsiteX9" fmla="*/ 226064 w 2098299"/>
              <a:gd name="connsiteY9" fmla="*/ 2 h 2115395"/>
              <a:gd name="connsiteX10" fmla="*/ 385915 w 2098299"/>
              <a:gd name="connsiteY10" fmla="*/ 66214 h 2115395"/>
              <a:gd name="connsiteX11" fmla="*/ 628266 w 2098299"/>
              <a:gd name="connsiteY11" fmla="*/ 308566 h 2115395"/>
              <a:gd name="connsiteX12" fmla="*/ 625459 w 2098299"/>
              <a:gd name="connsiteY12" fmla="*/ 279277 h 2115395"/>
              <a:gd name="connsiteX13" fmla="*/ 691672 w 2098299"/>
              <a:gd name="connsiteY13" fmla="*/ 119425 h 2115395"/>
              <a:gd name="connsiteX14" fmla="*/ 1011374 w 2098299"/>
              <a:gd name="connsiteY14" fmla="*/ 119425 h 2115395"/>
              <a:gd name="connsiteX15" fmla="*/ 1968926 w 2098299"/>
              <a:gd name="connsiteY15" fmla="*/ 1076978 h 2115395"/>
              <a:gd name="connsiteX16" fmla="*/ 1968926 w 2098299"/>
              <a:gd name="connsiteY16" fmla="*/ 1396681 h 2115395"/>
              <a:gd name="connsiteX17" fmla="*/ 1968926 w 2098299"/>
              <a:gd name="connsiteY17" fmla="*/ 1396680 h 2115395"/>
              <a:gd name="connsiteX18" fmla="*/ 1809075 w 2098299"/>
              <a:gd name="connsiteY18" fmla="*/ 1462892 h 2115395"/>
              <a:gd name="connsiteX19" fmla="*/ 1779785 w 2098299"/>
              <a:gd name="connsiteY19" fmla="*/ 1460085 h 2115395"/>
              <a:gd name="connsiteX20" fmla="*/ 1934243 w 2098299"/>
              <a:gd name="connsiteY20" fmla="*/ 1614543 h 2115395"/>
              <a:gd name="connsiteX21" fmla="*/ 1934243 w 2098299"/>
              <a:gd name="connsiteY21" fmla="*/ 1934246 h 2115395"/>
              <a:gd name="connsiteX22" fmla="*/ 1934243 w 2098299"/>
              <a:gd name="connsiteY22" fmla="*/ 1934245 h 2115395"/>
              <a:gd name="connsiteX23" fmla="*/ 1614540 w 2098299"/>
              <a:gd name="connsiteY23" fmla="*/ 1934245 h 2115395"/>
              <a:gd name="connsiteX24" fmla="*/ 1487586 w 2098299"/>
              <a:gd name="connsiteY24" fmla="*/ 1807290 h 2115395"/>
              <a:gd name="connsiteX25" fmla="*/ 1499104 w 2098299"/>
              <a:gd name="connsiteY25" fmla="*/ 1846155 h 2115395"/>
              <a:gd name="connsiteX26" fmla="*/ 1437030 w 2098299"/>
              <a:gd name="connsiteY26" fmla="*/ 2049184 h 2115395"/>
              <a:gd name="connsiteX27" fmla="*/ 1437030 w 2098299"/>
              <a:gd name="connsiteY27" fmla="*/ 2049183 h 2115395"/>
              <a:gd name="connsiteX28" fmla="*/ 1117327 w 2098299"/>
              <a:gd name="connsiteY28" fmla="*/ 2049183 h 2115395"/>
              <a:gd name="connsiteX29" fmla="*/ 305750 w 2098299"/>
              <a:gd name="connsiteY29" fmla="*/ 1237606 h 2115395"/>
              <a:gd name="connsiteX30" fmla="*/ 305750 w 2098299"/>
              <a:gd name="connsiteY30" fmla="*/ 917903 h 2115395"/>
              <a:gd name="connsiteX31" fmla="*/ 465601 w 2098299"/>
              <a:gd name="connsiteY31" fmla="*/ 851691 h 2115395"/>
              <a:gd name="connsiteX32" fmla="*/ 508778 w 2098299"/>
              <a:gd name="connsiteY32" fmla="*/ 855829 h 2115395"/>
              <a:gd name="connsiteX33" fmla="*/ 547642 w 2098299"/>
              <a:gd name="connsiteY33" fmla="*/ 867347 h 2115395"/>
              <a:gd name="connsiteX34" fmla="*/ 66212 w 2098299"/>
              <a:gd name="connsiteY34" fmla="*/ 385917 h 2115395"/>
              <a:gd name="connsiteX35" fmla="*/ 66212 w 2098299"/>
              <a:gd name="connsiteY35" fmla="*/ 66214 h 2115395"/>
              <a:gd name="connsiteX36" fmla="*/ 226064 w 2098299"/>
              <a:gd name="connsiteY36" fmla="*/ 2 h 2115395"/>
              <a:gd name="connsiteX37" fmla="*/ 1525242 w 2098299"/>
              <a:gd name="connsiteY37" fmla="*/ 0 h 2115395"/>
              <a:gd name="connsiteX38" fmla="*/ 1685093 w 2098299"/>
              <a:gd name="connsiteY38" fmla="*/ 66212 h 2115395"/>
              <a:gd name="connsiteX39" fmla="*/ 2032087 w 2098299"/>
              <a:gd name="connsiteY39" fmla="*/ 413206 h 2115395"/>
              <a:gd name="connsiteX40" fmla="*/ 2032087 w 2098299"/>
              <a:gd name="connsiteY40" fmla="*/ 732909 h 2115395"/>
              <a:gd name="connsiteX41" fmla="*/ 2032087 w 2098299"/>
              <a:gd name="connsiteY41" fmla="*/ 732908 h 2115395"/>
              <a:gd name="connsiteX42" fmla="*/ 1712384 w 2098299"/>
              <a:gd name="connsiteY42" fmla="*/ 732908 h 2115395"/>
              <a:gd name="connsiteX43" fmla="*/ 1365391 w 2098299"/>
              <a:gd name="connsiteY43" fmla="*/ 385916 h 2115395"/>
              <a:gd name="connsiteX44" fmla="*/ 1365391 w 2098299"/>
              <a:gd name="connsiteY44" fmla="*/ 66212 h 2115395"/>
              <a:gd name="connsiteX45" fmla="*/ 1525242 w 2098299"/>
              <a:gd name="connsiteY45" fmla="*/ 0 h 211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098299" h="2115395">
                <a:moveTo>
                  <a:pt x="306596" y="1416767"/>
                </a:moveTo>
                <a:cubicBezTo>
                  <a:pt x="364451" y="1416767"/>
                  <a:pt x="422306" y="1438838"/>
                  <a:pt x="466447" y="1482979"/>
                </a:cubicBezTo>
                <a:lnTo>
                  <a:pt x="711538" y="1728071"/>
                </a:lnTo>
                <a:cubicBezTo>
                  <a:pt x="799821" y="1816354"/>
                  <a:pt x="799821" y="1959490"/>
                  <a:pt x="711538" y="2047774"/>
                </a:cubicBezTo>
                <a:lnTo>
                  <a:pt x="711538" y="2047772"/>
                </a:lnTo>
                <a:cubicBezTo>
                  <a:pt x="623254" y="2136056"/>
                  <a:pt x="480119" y="2136056"/>
                  <a:pt x="391835" y="2047772"/>
                </a:cubicBezTo>
                <a:lnTo>
                  <a:pt x="146745" y="1802682"/>
                </a:lnTo>
                <a:cubicBezTo>
                  <a:pt x="58462" y="1714399"/>
                  <a:pt x="58462" y="1571263"/>
                  <a:pt x="146745" y="1482979"/>
                </a:cubicBezTo>
                <a:cubicBezTo>
                  <a:pt x="190886" y="1438838"/>
                  <a:pt x="248741" y="1416767"/>
                  <a:pt x="306596" y="1416767"/>
                </a:cubicBezTo>
                <a:close/>
                <a:moveTo>
                  <a:pt x="226064" y="2"/>
                </a:moveTo>
                <a:cubicBezTo>
                  <a:pt x="283918" y="2"/>
                  <a:pt x="341774" y="22072"/>
                  <a:pt x="385915" y="66214"/>
                </a:cubicBezTo>
                <a:lnTo>
                  <a:pt x="628266" y="308566"/>
                </a:lnTo>
                <a:lnTo>
                  <a:pt x="625459" y="279277"/>
                </a:lnTo>
                <a:cubicBezTo>
                  <a:pt x="625459" y="221422"/>
                  <a:pt x="647530" y="163567"/>
                  <a:pt x="691672" y="119425"/>
                </a:cubicBezTo>
                <a:cubicBezTo>
                  <a:pt x="779955" y="31142"/>
                  <a:pt x="923091" y="31142"/>
                  <a:pt x="1011374" y="119425"/>
                </a:cubicBezTo>
                <a:lnTo>
                  <a:pt x="1968926" y="1076978"/>
                </a:lnTo>
                <a:cubicBezTo>
                  <a:pt x="2057210" y="1165261"/>
                  <a:pt x="2057210" y="1308397"/>
                  <a:pt x="1968926" y="1396681"/>
                </a:cubicBezTo>
                <a:lnTo>
                  <a:pt x="1968926" y="1396680"/>
                </a:lnTo>
                <a:cubicBezTo>
                  <a:pt x="1924785" y="1440821"/>
                  <a:pt x="1866929" y="1462892"/>
                  <a:pt x="1809075" y="1462892"/>
                </a:cubicBezTo>
                <a:lnTo>
                  <a:pt x="1779785" y="1460085"/>
                </a:lnTo>
                <a:lnTo>
                  <a:pt x="1934243" y="1614543"/>
                </a:lnTo>
                <a:cubicBezTo>
                  <a:pt x="2022526" y="1702826"/>
                  <a:pt x="2022526" y="1845962"/>
                  <a:pt x="1934243" y="1934246"/>
                </a:cubicBezTo>
                <a:lnTo>
                  <a:pt x="1934243" y="1934245"/>
                </a:lnTo>
                <a:cubicBezTo>
                  <a:pt x="1845960" y="2022528"/>
                  <a:pt x="1702824" y="2022528"/>
                  <a:pt x="1614540" y="1934245"/>
                </a:cubicBezTo>
                <a:lnTo>
                  <a:pt x="1487586" y="1807290"/>
                </a:lnTo>
                <a:lnTo>
                  <a:pt x="1499104" y="1846155"/>
                </a:lnTo>
                <a:cubicBezTo>
                  <a:pt x="1512898" y="1917403"/>
                  <a:pt x="1492207" y="1994006"/>
                  <a:pt x="1437030" y="2049184"/>
                </a:cubicBezTo>
                <a:lnTo>
                  <a:pt x="1437030" y="2049183"/>
                </a:lnTo>
                <a:cubicBezTo>
                  <a:pt x="1348747" y="2137466"/>
                  <a:pt x="1205610" y="2137466"/>
                  <a:pt x="1117327" y="2049183"/>
                </a:cubicBezTo>
                <a:lnTo>
                  <a:pt x="305750" y="1237606"/>
                </a:lnTo>
                <a:cubicBezTo>
                  <a:pt x="217466" y="1149322"/>
                  <a:pt x="217466" y="1006187"/>
                  <a:pt x="305750" y="917903"/>
                </a:cubicBezTo>
                <a:cubicBezTo>
                  <a:pt x="349892" y="873761"/>
                  <a:pt x="407747" y="851691"/>
                  <a:pt x="465601" y="851691"/>
                </a:cubicBezTo>
                <a:cubicBezTo>
                  <a:pt x="480065" y="851691"/>
                  <a:pt x="494529" y="853070"/>
                  <a:pt x="508778" y="855829"/>
                </a:cubicBezTo>
                <a:lnTo>
                  <a:pt x="547642" y="867347"/>
                </a:lnTo>
                <a:lnTo>
                  <a:pt x="66212" y="385917"/>
                </a:lnTo>
                <a:cubicBezTo>
                  <a:pt x="-22071" y="297633"/>
                  <a:pt x="-22071" y="154498"/>
                  <a:pt x="66212" y="66214"/>
                </a:cubicBezTo>
                <a:cubicBezTo>
                  <a:pt x="110354" y="22072"/>
                  <a:pt x="168209" y="2"/>
                  <a:pt x="226064" y="2"/>
                </a:cubicBezTo>
                <a:close/>
                <a:moveTo>
                  <a:pt x="1525242" y="0"/>
                </a:moveTo>
                <a:cubicBezTo>
                  <a:pt x="1583097" y="0"/>
                  <a:pt x="1640952" y="22071"/>
                  <a:pt x="1685093" y="66212"/>
                </a:cubicBezTo>
                <a:lnTo>
                  <a:pt x="2032087" y="413206"/>
                </a:lnTo>
                <a:cubicBezTo>
                  <a:pt x="2120370" y="501489"/>
                  <a:pt x="2120370" y="644626"/>
                  <a:pt x="2032087" y="732909"/>
                </a:cubicBezTo>
                <a:lnTo>
                  <a:pt x="2032087" y="732908"/>
                </a:lnTo>
                <a:cubicBezTo>
                  <a:pt x="1943804" y="821191"/>
                  <a:pt x="1800667" y="821191"/>
                  <a:pt x="1712384" y="732908"/>
                </a:cubicBezTo>
                <a:lnTo>
                  <a:pt x="1365391" y="385916"/>
                </a:lnTo>
                <a:cubicBezTo>
                  <a:pt x="1277108" y="297632"/>
                  <a:pt x="1277108" y="154496"/>
                  <a:pt x="1365391" y="66212"/>
                </a:cubicBezTo>
                <a:cubicBezTo>
                  <a:pt x="1409533" y="22071"/>
                  <a:pt x="1467388" y="0"/>
                  <a:pt x="1525242" y="0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文本框 22"/>
          <p:cNvSpPr txBox="1"/>
          <p:nvPr/>
        </p:nvSpPr>
        <p:spPr>
          <a:xfrm>
            <a:off x="229055" y="4238581"/>
            <a:ext cx="144812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防丢标签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040379" y="4238582"/>
            <a:ext cx="144812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快捷收纳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849004" y="4238577"/>
            <a:ext cx="144812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安全发布</a:t>
            </a: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09BC60B5-BD58-41F4-A069-99C4293794D4}"/>
              </a:ext>
            </a:extLst>
          </p:cNvPr>
          <p:cNvSpPr/>
          <p:nvPr/>
        </p:nvSpPr>
        <p:spPr>
          <a:xfrm>
            <a:off x="314465" y="1115054"/>
            <a:ext cx="692805" cy="346403"/>
          </a:xfrm>
          <a:custGeom>
            <a:avLst/>
            <a:gdLst>
              <a:gd name="connsiteX0" fmla="*/ 0 w 923740"/>
              <a:gd name="connsiteY0" fmla="*/ 0 h 461870"/>
              <a:gd name="connsiteX1" fmla="*/ 33227 w 923740"/>
              <a:gd name="connsiteY1" fmla="*/ 0 h 461870"/>
              <a:gd name="connsiteX2" fmla="*/ 33227 w 923740"/>
              <a:gd name="connsiteY2" fmla="*/ 428643 h 461870"/>
              <a:gd name="connsiteX3" fmla="*/ 890513 w 923740"/>
              <a:gd name="connsiteY3" fmla="*/ 428643 h 461870"/>
              <a:gd name="connsiteX4" fmla="*/ 890513 w 923740"/>
              <a:gd name="connsiteY4" fmla="*/ 0 h 461870"/>
              <a:gd name="connsiteX5" fmla="*/ 923740 w 923740"/>
              <a:gd name="connsiteY5" fmla="*/ 0 h 461870"/>
              <a:gd name="connsiteX6" fmla="*/ 923740 w 923740"/>
              <a:gd name="connsiteY6" fmla="*/ 461870 h 461870"/>
              <a:gd name="connsiteX7" fmla="*/ 0 w 923740"/>
              <a:gd name="connsiteY7" fmla="*/ 461870 h 461870"/>
              <a:gd name="connsiteX8" fmla="*/ 0 w 923740"/>
              <a:gd name="connsiteY8" fmla="*/ 0 h 46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740" h="461870">
                <a:moveTo>
                  <a:pt x="0" y="0"/>
                </a:moveTo>
                <a:lnTo>
                  <a:pt x="33227" y="0"/>
                </a:lnTo>
                <a:lnTo>
                  <a:pt x="33227" y="428643"/>
                </a:lnTo>
                <a:lnTo>
                  <a:pt x="890513" y="428643"/>
                </a:lnTo>
                <a:lnTo>
                  <a:pt x="890513" y="0"/>
                </a:lnTo>
                <a:lnTo>
                  <a:pt x="923740" y="0"/>
                </a:lnTo>
                <a:lnTo>
                  <a:pt x="923740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C13208A6-8D3F-44DD-9B19-F6042DF2E46D}"/>
              </a:ext>
            </a:extLst>
          </p:cNvPr>
          <p:cNvSpPr/>
          <p:nvPr/>
        </p:nvSpPr>
        <p:spPr>
          <a:xfrm>
            <a:off x="314465" y="768652"/>
            <a:ext cx="692805" cy="346403"/>
          </a:xfrm>
          <a:custGeom>
            <a:avLst/>
            <a:gdLst>
              <a:gd name="connsiteX0" fmla="*/ 0 w 923740"/>
              <a:gd name="connsiteY0" fmla="*/ 0 h 461870"/>
              <a:gd name="connsiteX1" fmla="*/ 923740 w 923740"/>
              <a:gd name="connsiteY1" fmla="*/ 0 h 461870"/>
              <a:gd name="connsiteX2" fmla="*/ 923740 w 923740"/>
              <a:gd name="connsiteY2" fmla="*/ 461870 h 461870"/>
              <a:gd name="connsiteX3" fmla="*/ 890513 w 923740"/>
              <a:gd name="connsiteY3" fmla="*/ 461870 h 461870"/>
              <a:gd name="connsiteX4" fmla="*/ 890513 w 923740"/>
              <a:gd name="connsiteY4" fmla="*/ 33227 h 461870"/>
              <a:gd name="connsiteX5" fmla="*/ 33227 w 923740"/>
              <a:gd name="connsiteY5" fmla="*/ 33227 h 461870"/>
              <a:gd name="connsiteX6" fmla="*/ 33227 w 923740"/>
              <a:gd name="connsiteY6" fmla="*/ 461870 h 461870"/>
              <a:gd name="connsiteX7" fmla="*/ 0 w 923740"/>
              <a:gd name="connsiteY7" fmla="*/ 461870 h 461870"/>
              <a:gd name="connsiteX8" fmla="*/ 0 w 923740"/>
              <a:gd name="connsiteY8" fmla="*/ 0 h 46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740" h="461870">
                <a:moveTo>
                  <a:pt x="0" y="0"/>
                </a:moveTo>
                <a:lnTo>
                  <a:pt x="923740" y="0"/>
                </a:lnTo>
                <a:lnTo>
                  <a:pt x="923740" y="461870"/>
                </a:lnTo>
                <a:lnTo>
                  <a:pt x="890513" y="461870"/>
                </a:lnTo>
                <a:lnTo>
                  <a:pt x="890513" y="33227"/>
                </a:lnTo>
                <a:lnTo>
                  <a:pt x="33227" y="33227"/>
                </a:lnTo>
                <a:lnTo>
                  <a:pt x="33227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BDB38DC-1AE0-4681-84E6-3C1223D47251}"/>
              </a:ext>
            </a:extLst>
          </p:cNvPr>
          <p:cNvSpPr txBox="1"/>
          <p:nvPr/>
        </p:nvSpPr>
        <p:spPr>
          <a:xfrm>
            <a:off x="314465" y="849597"/>
            <a:ext cx="692805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000" dirty="0">
                <a:solidFill>
                  <a:schemeClr val="accent1"/>
                </a:solidFill>
                <a:latin typeface="Century Gothic" panose="020B0502020202020204" pitchFamily="34" charset="0"/>
              </a:rPr>
              <a:t>03</a:t>
            </a:r>
            <a:endParaRPr lang="zh-CN" altLang="en-US" sz="30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196672D-8AA6-45A4-BF3B-548A549ACD51}"/>
              </a:ext>
            </a:extLst>
          </p:cNvPr>
          <p:cNvGrpSpPr/>
          <p:nvPr/>
        </p:nvGrpSpPr>
        <p:grpSpPr>
          <a:xfrm>
            <a:off x="1104968" y="739844"/>
            <a:ext cx="3195571" cy="781820"/>
            <a:chOff x="7318011" y="1431342"/>
            <a:chExt cx="4260761" cy="1042427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4AA07FF-A599-4A59-81C7-02693E61D58B}"/>
                </a:ext>
              </a:extLst>
            </p:cNvPr>
            <p:cNvSpPr txBox="1"/>
            <p:nvPr/>
          </p:nvSpPr>
          <p:spPr>
            <a:xfrm>
              <a:off x="7318011" y="1431342"/>
              <a:ext cx="2161276" cy="69762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功能描述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FD522AA1-D161-4E18-A54A-2BC8F4B9DEE1}"/>
                </a:ext>
              </a:extLst>
            </p:cNvPr>
            <p:cNvSpPr txBox="1"/>
            <p:nvPr/>
          </p:nvSpPr>
          <p:spPr>
            <a:xfrm>
              <a:off x="7318011" y="2009197"/>
              <a:ext cx="4260761" cy="46457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Functions</a:t>
              </a:r>
            </a:p>
          </p:txBody>
        </p:sp>
      </p:grpSp>
      <p:sp>
        <p:nvSpPr>
          <p:cNvPr id="32" name="任意多边形 31"/>
          <p:cNvSpPr/>
          <p:nvPr/>
        </p:nvSpPr>
        <p:spPr>
          <a:xfrm>
            <a:off x="5691221" y="2483244"/>
            <a:ext cx="1403721" cy="1415158"/>
          </a:xfrm>
          <a:custGeom>
            <a:avLst/>
            <a:gdLst>
              <a:gd name="connsiteX0" fmla="*/ 306596 w 2098299"/>
              <a:gd name="connsiteY0" fmla="*/ 1416767 h 2115395"/>
              <a:gd name="connsiteX1" fmla="*/ 466447 w 2098299"/>
              <a:gd name="connsiteY1" fmla="*/ 1482979 h 2115395"/>
              <a:gd name="connsiteX2" fmla="*/ 711538 w 2098299"/>
              <a:gd name="connsiteY2" fmla="*/ 1728071 h 2115395"/>
              <a:gd name="connsiteX3" fmla="*/ 711538 w 2098299"/>
              <a:gd name="connsiteY3" fmla="*/ 2047774 h 2115395"/>
              <a:gd name="connsiteX4" fmla="*/ 711538 w 2098299"/>
              <a:gd name="connsiteY4" fmla="*/ 2047772 h 2115395"/>
              <a:gd name="connsiteX5" fmla="*/ 391835 w 2098299"/>
              <a:gd name="connsiteY5" fmla="*/ 2047772 h 2115395"/>
              <a:gd name="connsiteX6" fmla="*/ 146745 w 2098299"/>
              <a:gd name="connsiteY6" fmla="*/ 1802682 h 2115395"/>
              <a:gd name="connsiteX7" fmla="*/ 146745 w 2098299"/>
              <a:gd name="connsiteY7" fmla="*/ 1482979 h 2115395"/>
              <a:gd name="connsiteX8" fmla="*/ 306596 w 2098299"/>
              <a:gd name="connsiteY8" fmla="*/ 1416767 h 2115395"/>
              <a:gd name="connsiteX9" fmla="*/ 226064 w 2098299"/>
              <a:gd name="connsiteY9" fmla="*/ 2 h 2115395"/>
              <a:gd name="connsiteX10" fmla="*/ 385915 w 2098299"/>
              <a:gd name="connsiteY10" fmla="*/ 66214 h 2115395"/>
              <a:gd name="connsiteX11" fmla="*/ 628266 w 2098299"/>
              <a:gd name="connsiteY11" fmla="*/ 308566 h 2115395"/>
              <a:gd name="connsiteX12" fmla="*/ 625459 w 2098299"/>
              <a:gd name="connsiteY12" fmla="*/ 279277 h 2115395"/>
              <a:gd name="connsiteX13" fmla="*/ 691672 w 2098299"/>
              <a:gd name="connsiteY13" fmla="*/ 119425 h 2115395"/>
              <a:gd name="connsiteX14" fmla="*/ 1011374 w 2098299"/>
              <a:gd name="connsiteY14" fmla="*/ 119425 h 2115395"/>
              <a:gd name="connsiteX15" fmla="*/ 1968926 w 2098299"/>
              <a:gd name="connsiteY15" fmla="*/ 1076978 h 2115395"/>
              <a:gd name="connsiteX16" fmla="*/ 1968926 w 2098299"/>
              <a:gd name="connsiteY16" fmla="*/ 1396681 h 2115395"/>
              <a:gd name="connsiteX17" fmla="*/ 1968926 w 2098299"/>
              <a:gd name="connsiteY17" fmla="*/ 1396680 h 2115395"/>
              <a:gd name="connsiteX18" fmla="*/ 1809075 w 2098299"/>
              <a:gd name="connsiteY18" fmla="*/ 1462892 h 2115395"/>
              <a:gd name="connsiteX19" fmla="*/ 1779785 w 2098299"/>
              <a:gd name="connsiteY19" fmla="*/ 1460085 h 2115395"/>
              <a:gd name="connsiteX20" fmla="*/ 1934243 w 2098299"/>
              <a:gd name="connsiteY20" fmla="*/ 1614543 h 2115395"/>
              <a:gd name="connsiteX21" fmla="*/ 1934243 w 2098299"/>
              <a:gd name="connsiteY21" fmla="*/ 1934246 h 2115395"/>
              <a:gd name="connsiteX22" fmla="*/ 1934243 w 2098299"/>
              <a:gd name="connsiteY22" fmla="*/ 1934245 h 2115395"/>
              <a:gd name="connsiteX23" fmla="*/ 1614540 w 2098299"/>
              <a:gd name="connsiteY23" fmla="*/ 1934245 h 2115395"/>
              <a:gd name="connsiteX24" fmla="*/ 1487586 w 2098299"/>
              <a:gd name="connsiteY24" fmla="*/ 1807290 h 2115395"/>
              <a:gd name="connsiteX25" fmla="*/ 1499104 w 2098299"/>
              <a:gd name="connsiteY25" fmla="*/ 1846155 h 2115395"/>
              <a:gd name="connsiteX26" fmla="*/ 1437030 w 2098299"/>
              <a:gd name="connsiteY26" fmla="*/ 2049184 h 2115395"/>
              <a:gd name="connsiteX27" fmla="*/ 1437030 w 2098299"/>
              <a:gd name="connsiteY27" fmla="*/ 2049183 h 2115395"/>
              <a:gd name="connsiteX28" fmla="*/ 1117327 w 2098299"/>
              <a:gd name="connsiteY28" fmla="*/ 2049183 h 2115395"/>
              <a:gd name="connsiteX29" fmla="*/ 305750 w 2098299"/>
              <a:gd name="connsiteY29" fmla="*/ 1237606 h 2115395"/>
              <a:gd name="connsiteX30" fmla="*/ 305750 w 2098299"/>
              <a:gd name="connsiteY30" fmla="*/ 917903 h 2115395"/>
              <a:gd name="connsiteX31" fmla="*/ 465601 w 2098299"/>
              <a:gd name="connsiteY31" fmla="*/ 851691 h 2115395"/>
              <a:gd name="connsiteX32" fmla="*/ 508778 w 2098299"/>
              <a:gd name="connsiteY32" fmla="*/ 855829 h 2115395"/>
              <a:gd name="connsiteX33" fmla="*/ 547642 w 2098299"/>
              <a:gd name="connsiteY33" fmla="*/ 867347 h 2115395"/>
              <a:gd name="connsiteX34" fmla="*/ 66212 w 2098299"/>
              <a:gd name="connsiteY34" fmla="*/ 385917 h 2115395"/>
              <a:gd name="connsiteX35" fmla="*/ 66212 w 2098299"/>
              <a:gd name="connsiteY35" fmla="*/ 66214 h 2115395"/>
              <a:gd name="connsiteX36" fmla="*/ 226064 w 2098299"/>
              <a:gd name="connsiteY36" fmla="*/ 2 h 2115395"/>
              <a:gd name="connsiteX37" fmla="*/ 1525242 w 2098299"/>
              <a:gd name="connsiteY37" fmla="*/ 0 h 2115395"/>
              <a:gd name="connsiteX38" fmla="*/ 1685093 w 2098299"/>
              <a:gd name="connsiteY38" fmla="*/ 66212 h 2115395"/>
              <a:gd name="connsiteX39" fmla="*/ 2032087 w 2098299"/>
              <a:gd name="connsiteY39" fmla="*/ 413206 h 2115395"/>
              <a:gd name="connsiteX40" fmla="*/ 2032087 w 2098299"/>
              <a:gd name="connsiteY40" fmla="*/ 732909 h 2115395"/>
              <a:gd name="connsiteX41" fmla="*/ 2032087 w 2098299"/>
              <a:gd name="connsiteY41" fmla="*/ 732908 h 2115395"/>
              <a:gd name="connsiteX42" fmla="*/ 1712384 w 2098299"/>
              <a:gd name="connsiteY42" fmla="*/ 732908 h 2115395"/>
              <a:gd name="connsiteX43" fmla="*/ 1365391 w 2098299"/>
              <a:gd name="connsiteY43" fmla="*/ 385916 h 2115395"/>
              <a:gd name="connsiteX44" fmla="*/ 1365391 w 2098299"/>
              <a:gd name="connsiteY44" fmla="*/ 66212 h 2115395"/>
              <a:gd name="connsiteX45" fmla="*/ 1525242 w 2098299"/>
              <a:gd name="connsiteY45" fmla="*/ 0 h 211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098299" h="2115395">
                <a:moveTo>
                  <a:pt x="306596" y="1416767"/>
                </a:moveTo>
                <a:cubicBezTo>
                  <a:pt x="364451" y="1416767"/>
                  <a:pt x="422306" y="1438838"/>
                  <a:pt x="466447" y="1482979"/>
                </a:cubicBezTo>
                <a:lnTo>
                  <a:pt x="711538" y="1728071"/>
                </a:lnTo>
                <a:cubicBezTo>
                  <a:pt x="799821" y="1816354"/>
                  <a:pt x="799821" y="1959490"/>
                  <a:pt x="711538" y="2047774"/>
                </a:cubicBezTo>
                <a:lnTo>
                  <a:pt x="711538" y="2047772"/>
                </a:lnTo>
                <a:cubicBezTo>
                  <a:pt x="623254" y="2136056"/>
                  <a:pt x="480119" y="2136056"/>
                  <a:pt x="391835" y="2047772"/>
                </a:cubicBezTo>
                <a:lnTo>
                  <a:pt x="146745" y="1802682"/>
                </a:lnTo>
                <a:cubicBezTo>
                  <a:pt x="58462" y="1714399"/>
                  <a:pt x="58462" y="1571263"/>
                  <a:pt x="146745" y="1482979"/>
                </a:cubicBezTo>
                <a:cubicBezTo>
                  <a:pt x="190886" y="1438838"/>
                  <a:pt x="248741" y="1416767"/>
                  <a:pt x="306596" y="1416767"/>
                </a:cubicBezTo>
                <a:close/>
                <a:moveTo>
                  <a:pt x="226064" y="2"/>
                </a:moveTo>
                <a:cubicBezTo>
                  <a:pt x="283918" y="2"/>
                  <a:pt x="341774" y="22072"/>
                  <a:pt x="385915" y="66214"/>
                </a:cubicBezTo>
                <a:lnTo>
                  <a:pt x="628266" y="308566"/>
                </a:lnTo>
                <a:lnTo>
                  <a:pt x="625459" y="279277"/>
                </a:lnTo>
                <a:cubicBezTo>
                  <a:pt x="625459" y="221422"/>
                  <a:pt x="647530" y="163567"/>
                  <a:pt x="691672" y="119425"/>
                </a:cubicBezTo>
                <a:cubicBezTo>
                  <a:pt x="779955" y="31142"/>
                  <a:pt x="923091" y="31142"/>
                  <a:pt x="1011374" y="119425"/>
                </a:cubicBezTo>
                <a:lnTo>
                  <a:pt x="1968926" y="1076978"/>
                </a:lnTo>
                <a:cubicBezTo>
                  <a:pt x="2057210" y="1165261"/>
                  <a:pt x="2057210" y="1308397"/>
                  <a:pt x="1968926" y="1396681"/>
                </a:cubicBezTo>
                <a:lnTo>
                  <a:pt x="1968926" y="1396680"/>
                </a:lnTo>
                <a:cubicBezTo>
                  <a:pt x="1924785" y="1440821"/>
                  <a:pt x="1866929" y="1462892"/>
                  <a:pt x="1809075" y="1462892"/>
                </a:cubicBezTo>
                <a:lnTo>
                  <a:pt x="1779785" y="1460085"/>
                </a:lnTo>
                <a:lnTo>
                  <a:pt x="1934243" y="1614543"/>
                </a:lnTo>
                <a:cubicBezTo>
                  <a:pt x="2022526" y="1702826"/>
                  <a:pt x="2022526" y="1845962"/>
                  <a:pt x="1934243" y="1934246"/>
                </a:cubicBezTo>
                <a:lnTo>
                  <a:pt x="1934243" y="1934245"/>
                </a:lnTo>
                <a:cubicBezTo>
                  <a:pt x="1845960" y="2022528"/>
                  <a:pt x="1702824" y="2022528"/>
                  <a:pt x="1614540" y="1934245"/>
                </a:cubicBezTo>
                <a:lnTo>
                  <a:pt x="1487586" y="1807290"/>
                </a:lnTo>
                <a:lnTo>
                  <a:pt x="1499104" y="1846155"/>
                </a:lnTo>
                <a:cubicBezTo>
                  <a:pt x="1512898" y="1917403"/>
                  <a:pt x="1492207" y="1994006"/>
                  <a:pt x="1437030" y="2049184"/>
                </a:cubicBezTo>
                <a:lnTo>
                  <a:pt x="1437030" y="2049183"/>
                </a:lnTo>
                <a:cubicBezTo>
                  <a:pt x="1348747" y="2137466"/>
                  <a:pt x="1205610" y="2137466"/>
                  <a:pt x="1117327" y="2049183"/>
                </a:cubicBezTo>
                <a:lnTo>
                  <a:pt x="305750" y="1237606"/>
                </a:lnTo>
                <a:cubicBezTo>
                  <a:pt x="217466" y="1149322"/>
                  <a:pt x="217466" y="1006187"/>
                  <a:pt x="305750" y="917903"/>
                </a:cubicBezTo>
                <a:cubicBezTo>
                  <a:pt x="349892" y="873761"/>
                  <a:pt x="407747" y="851691"/>
                  <a:pt x="465601" y="851691"/>
                </a:cubicBezTo>
                <a:cubicBezTo>
                  <a:pt x="480065" y="851691"/>
                  <a:pt x="494529" y="853070"/>
                  <a:pt x="508778" y="855829"/>
                </a:cubicBezTo>
                <a:lnTo>
                  <a:pt x="547642" y="867347"/>
                </a:lnTo>
                <a:lnTo>
                  <a:pt x="66212" y="385917"/>
                </a:lnTo>
                <a:cubicBezTo>
                  <a:pt x="-22071" y="297633"/>
                  <a:pt x="-22071" y="154498"/>
                  <a:pt x="66212" y="66214"/>
                </a:cubicBezTo>
                <a:cubicBezTo>
                  <a:pt x="110354" y="22072"/>
                  <a:pt x="168209" y="2"/>
                  <a:pt x="226064" y="2"/>
                </a:cubicBezTo>
                <a:close/>
                <a:moveTo>
                  <a:pt x="1525242" y="0"/>
                </a:moveTo>
                <a:cubicBezTo>
                  <a:pt x="1583097" y="0"/>
                  <a:pt x="1640952" y="22071"/>
                  <a:pt x="1685093" y="66212"/>
                </a:cubicBezTo>
                <a:lnTo>
                  <a:pt x="2032087" y="413206"/>
                </a:lnTo>
                <a:cubicBezTo>
                  <a:pt x="2120370" y="501489"/>
                  <a:pt x="2120370" y="644626"/>
                  <a:pt x="2032087" y="732909"/>
                </a:cubicBezTo>
                <a:lnTo>
                  <a:pt x="2032087" y="732908"/>
                </a:lnTo>
                <a:cubicBezTo>
                  <a:pt x="1943804" y="821191"/>
                  <a:pt x="1800667" y="821191"/>
                  <a:pt x="1712384" y="732908"/>
                </a:cubicBezTo>
                <a:lnTo>
                  <a:pt x="1365391" y="385916"/>
                </a:lnTo>
                <a:cubicBezTo>
                  <a:pt x="1277108" y="297632"/>
                  <a:pt x="1277108" y="154496"/>
                  <a:pt x="1365391" y="66212"/>
                </a:cubicBezTo>
                <a:cubicBezTo>
                  <a:pt x="1409533" y="22071"/>
                  <a:pt x="1467388" y="0"/>
                  <a:pt x="152524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4" name="文本框 33"/>
          <p:cNvSpPr txBox="1"/>
          <p:nvPr/>
        </p:nvSpPr>
        <p:spPr>
          <a:xfrm>
            <a:off x="5534952" y="4239149"/>
            <a:ext cx="168502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失主身份验证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（自动，人工）</a:t>
            </a:r>
          </a:p>
        </p:txBody>
      </p:sp>
      <p:sp>
        <p:nvSpPr>
          <p:cNvPr id="36" name="任意多边形 35"/>
          <p:cNvSpPr/>
          <p:nvPr/>
        </p:nvSpPr>
        <p:spPr>
          <a:xfrm>
            <a:off x="7502546" y="2482116"/>
            <a:ext cx="1403721" cy="1415158"/>
          </a:xfrm>
          <a:custGeom>
            <a:avLst/>
            <a:gdLst>
              <a:gd name="connsiteX0" fmla="*/ 306596 w 2098299"/>
              <a:gd name="connsiteY0" fmla="*/ 1416767 h 2115395"/>
              <a:gd name="connsiteX1" fmla="*/ 466447 w 2098299"/>
              <a:gd name="connsiteY1" fmla="*/ 1482979 h 2115395"/>
              <a:gd name="connsiteX2" fmla="*/ 711538 w 2098299"/>
              <a:gd name="connsiteY2" fmla="*/ 1728071 h 2115395"/>
              <a:gd name="connsiteX3" fmla="*/ 711538 w 2098299"/>
              <a:gd name="connsiteY3" fmla="*/ 2047774 h 2115395"/>
              <a:gd name="connsiteX4" fmla="*/ 711538 w 2098299"/>
              <a:gd name="connsiteY4" fmla="*/ 2047772 h 2115395"/>
              <a:gd name="connsiteX5" fmla="*/ 391835 w 2098299"/>
              <a:gd name="connsiteY5" fmla="*/ 2047772 h 2115395"/>
              <a:gd name="connsiteX6" fmla="*/ 146745 w 2098299"/>
              <a:gd name="connsiteY6" fmla="*/ 1802682 h 2115395"/>
              <a:gd name="connsiteX7" fmla="*/ 146745 w 2098299"/>
              <a:gd name="connsiteY7" fmla="*/ 1482979 h 2115395"/>
              <a:gd name="connsiteX8" fmla="*/ 306596 w 2098299"/>
              <a:gd name="connsiteY8" fmla="*/ 1416767 h 2115395"/>
              <a:gd name="connsiteX9" fmla="*/ 226064 w 2098299"/>
              <a:gd name="connsiteY9" fmla="*/ 2 h 2115395"/>
              <a:gd name="connsiteX10" fmla="*/ 385915 w 2098299"/>
              <a:gd name="connsiteY10" fmla="*/ 66214 h 2115395"/>
              <a:gd name="connsiteX11" fmla="*/ 628266 w 2098299"/>
              <a:gd name="connsiteY11" fmla="*/ 308566 h 2115395"/>
              <a:gd name="connsiteX12" fmla="*/ 625459 w 2098299"/>
              <a:gd name="connsiteY12" fmla="*/ 279277 h 2115395"/>
              <a:gd name="connsiteX13" fmla="*/ 691672 w 2098299"/>
              <a:gd name="connsiteY13" fmla="*/ 119425 h 2115395"/>
              <a:gd name="connsiteX14" fmla="*/ 1011374 w 2098299"/>
              <a:gd name="connsiteY14" fmla="*/ 119425 h 2115395"/>
              <a:gd name="connsiteX15" fmla="*/ 1968926 w 2098299"/>
              <a:gd name="connsiteY15" fmla="*/ 1076978 h 2115395"/>
              <a:gd name="connsiteX16" fmla="*/ 1968926 w 2098299"/>
              <a:gd name="connsiteY16" fmla="*/ 1396681 h 2115395"/>
              <a:gd name="connsiteX17" fmla="*/ 1968926 w 2098299"/>
              <a:gd name="connsiteY17" fmla="*/ 1396680 h 2115395"/>
              <a:gd name="connsiteX18" fmla="*/ 1809075 w 2098299"/>
              <a:gd name="connsiteY18" fmla="*/ 1462892 h 2115395"/>
              <a:gd name="connsiteX19" fmla="*/ 1779785 w 2098299"/>
              <a:gd name="connsiteY19" fmla="*/ 1460085 h 2115395"/>
              <a:gd name="connsiteX20" fmla="*/ 1934243 w 2098299"/>
              <a:gd name="connsiteY20" fmla="*/ 1614543 h 2115395"/>
              <a:gd name="connsiteX21" fmla="*/ 1934243 w 2098299"/>
              <a:gd name="connsiteY21" fmla="*/ 1934246 h 2115395"/>
              <a:gd name="connsiteX22" fmla="*/ 1934243 w 2098299"/>
              <a:gd name="connsiteY22" fmla="*/ 1934245 h 2115395"/>
              <a:gd name="connsiteX23" fmla="*/ 1614540 w 2098299"/>
              <a:gd name="connsiteY23" fmla="*/ 1934245 h 2115395"/>
              <a:gd name="connsiteX24" fmla="*/ 1487586 w 2098299"/>
              <a:gd name="connsiteY24" fmla="*/ 1807290 h 2115395"/>
              <a:gd name="connsiteX25" fmla="*/ 1499104 w 2098299"/>
              <a:gd name="connsiteY25" fmla="*/ 1846155 h 2115395"/>
              <a:gd name="connsiteX26" fmla="*/ 1437030 w 2098299"/>
              <a:gd name="connsiteY26" fmla="*/ 2049184 h 2115395"/>
              <a:gd name="connsiteX27" fmla="*/ 1437030 w 2098299"/>
              <a:gd name="connsiteY27" fmla="*/ 2049183 h 2115395"/>
              <a:gd name="connsiteX28" fmla="*/ 1117327 w 2098299"/>
              <a:gd name="connsiteY28" fmla="*/ 2049183 h 2115395"/>
              <a:gd name="connsiteX29" fmla="*/ 305750 w 2098299"/>
              <a:gd name="connsiteY29" fmla="*/ 1237606 h 2115395"/>
              <a:gd name="connsiteX30" fmla="*/ 305750 w 2098299"/>
              <a:gd name="connsiteY30" fmla="*/ 917903 h 2115395"/>
              <a:gd name="connsiteX31" fmla="*/ 465601 w 2098299"/>
              <a:gd name="connsiteY31" fmla="*/ 851691 h 2115395"/>
              <a:gd name="connsiteX32" fmla="*/ 508778 w 2098299"/>
              <a:gd name="connsiteY32" fmla="*/ 855829 h 2115395"/>
              <a:gd name="connsiteX33" fmla="*/ 547642 w 2098299"/>
              <a:gd name="connsiteY33" fmla="*/ 867347 h 2115395"/>
              <a:gd name="connsiteX34" fmla="*/ 66212 w 2098299"/>
              <a:gd name="connsiteY34" fmla="*/ 385917 h 2115395"/>
              <a:gd name="connsiteX35" fmla="*/ 66212 w 2098299"/>
              <a:gd name="connsiteY35" fmla="*/ 66214 h 2115395"/>
              <a:gd name="connsiteX36" fmla="*/ 226064 w 2098299"/>
              <a:gd name="connsiteY36" fmla="*/ 2 h 2115395"/>
              <a:gd name="connsiteX37" fmla="*/ 1525242 w 2098299"/>
              <a:gd name="connsiteY37" fmla="*/ 0 h 2115395"/>
              <a:gd name="connsiteX38" fmla="*/ 1685093 w 2098299"/>
              <a:gd name="connsiteY38" fmla="*/ 66212 h 2115395"/>
              <a:gd name="connsiteX39" fmla="*/ 2032087 w 2098299"/>
              <a:gd name="connsiteY39" fmla="*/ 413206 h 2115395"/>
              <a:gd name="connsiteX40" fmla="*/ 2032087 w 2098299"/>
              <a:gd name="connsiteY40" fmla="*/ 732909 h 2115395"/>
              <a:gd name="connsiteX41" fmla="*/ 2032087 w 2098299"/>
              <a:gd name="connsiteY41" fmla="*/ 732908 h 2115395"/>
              <a:gd name="connsiteX42" fmla="*/ 1712384 w 2098299"/>
              <a:gd name="connsiteY42" fmla="*/ 732908 h 2115395"/>
              <a:gd name="connsiteX43" fmla="*/ 1365391 w 2098299"/>
              <a:gd name="connsiteY43" fmla="*/ 385916 h 2115395"/>
              <a:gd name="connsiteX44" fmla="*/ 1365391 w 2098299"/>
              <a:gd name="connsiteY44" fmla="*/ 66212 h 2115395"/>
              <a:gd name="connsiteX45" fmla="*/ 1525242 w 2098299"/>
              <a:gd name="connsiteY45" fmla="*/ 0 h 211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098299" h="2115395">
                <a:moveTo>
                  <a:pt x="306596" y="1416767"/>
                </a:moveTo>
                <a:cubicBezTo>
                  <a:pt x="364451" y="1416767"/>
                  <a:pt x="422306" y="1438838"/>
                  <a:pt x="466447" y="1482979"/>
                </a:cubicBezTo>
                <a:lnTo>
                  <a:pt x="711538" y="1728071"/>
                </a:lnTo>
                <a:cubicBezTo>
                  <a:pt x="799821" y="1816354"/>
                  <a:pt x="799821" y="1959490"/>
                  <a:pt x="711538" y="2047774"/>
                </a:cubicBezTo>
                <a:lnTo>
                  <a:pt x="711538" y="2047772"/>
                </a:lnTo>
                <a:cubicBezTo>
                  <a:pt x="623254" y="2136056"/>
                  <a:pt x="480119" y="2136056"/>
                  <a:pt x="391835" y="2047772"/>
                </a:cubicBezTo>
                <a:lnTo>
                  <a:pt x="146745" y="1802682"/>
                </a:lnTo>
                <a:cubicBezTo>
                  <a:pt x="58462" y="1714399"/>
                  <a:pt x="58462" y="1571263"/>
                  <a:pt x="146745" y="1482979"/>
                </a:cubicBezTo>
                <a:cubicBezTo>
                  <a:pt x="190886" y="1438838"/>
                  <a:pt x="248741" y="1416767"/>
                  <a:pt x="306596" y="1416767"/>
                </a:cubicBezTo>
                <a:close/>
                <a:moveTo>
                  <a:pt x="226064" y="2"/>
                </a:moveTo>
                <a:cubicBezTo>
                  <a:pt x="283918" y="2"/>
                  <a:pt x="341774" y="22072"/>
                  <a:pt x="385915" y="66214"/>
                </a:cubicBezTo>
                <a:lnTo>
                  <a:pt x="628266" y="308566"/>
                </a:lnTo>
                <a:lnTo>
                  <a:pt x="625459" y="279277"/>
                </a:lnTo>
                <a:cubicBezTo>
                  <a:pt x="625459" y="221422"/>
                  <a:pt x="647530" y="163567"/>
                  <a:pt x="691672" y="119425"/>
                </a:cubicBezTo>
                <a:cubicBezTo>
                  <a:pt x="779955" y="31142"/>
                  <a:pt x="923091" y="31142"/>
                  <a:pt x="1011374" y="119425"/>
                </a:cubicBezTo>
                <a:lnTo>
                  <a:pt x="1968926" y="1076978"/>
                </a:lnTo>
                <a:cubicBezTo>
                  <a:pt x="2057210" y="1165261"/>
                  <a:pt x="2057210" y="1308397"/>
                  <a:pt x="1968926" y="1396681"/>
                </a:cubicBezTo>
                <a:lnTo>
                  <a:pt x="1968926" y="1396680"/>
                </a:lnTo>
                <a:cubicBezTo>
                  <a:pt x="1924785" y="1440821"/>
                  <a:pt x="1866929" y="1462892"/>
                  <a:pt x="1809075" y="1462892"/>
                </a:cubicBezTo>
                <a:lnTo>
                  <a:pt x="1779785" y="1460085"/>
                </a:lnTo>
                <a:lnTo>
                  <a:pt x="1934243" y="1614543"/>
                </a:lnTo>
                <a:cubicBezTo>
                  <a:pt x="2022526" y="1702826"/>
                  <a:pt x="2022526" y="1845962"/>
                  <a:pt x="1934243" y="1934246"/>
                </a:cubicBezTo>
                <a:lnTo>
                  <a:pt x="1934243" y="1934245"/>
                </a:lnTo>
                <a:cubicBezTo>
                  <a:pt x="1845960" y="2022528"/>
                  <a:pt x="1702824" y="2022528"/>
                  <a:pt x="1614540" y="1934245"/>
                </a:cubicBezTo>
                <a:lnTo>
                  <a:pt x="1487586" y="1807290"/>
                </a:lnTo>
                <a:lnTo>
                  <a:pt x="1499104" y="1846155"/>
                </a:lnTo>
                <a:cubicBezTo>
                  <a:pt x="1512898" y="1917403"/>
                  <a:pt x="1492207" y="1994006"/>
                  <a:pt x="1437030" y="2049184"/>
                </a:cubicBezTo>
                <a:lnTo>
                  <a:pt x="1437030" y="2049183"/>
                </a:lnTo>
                <a:cubicBezTo>
                  <a:pt x="1348747" y="2137466"/>
                  <a:pt x="1205610" y="2137466"/>
                  <a:pt x="1117327" y="2049183"/>
                </a:cubicBezTo>
                <a:lnTo>
                  <a:pt x="305750" y="1237606"/>
                </a:lnTo>
                <a:cubicBezTo>
                  <a:pt x="217466" y="1149322"/>
                  <a:pt x="217466" y="1006187"/>
                  <a:pt x="305750" y="917903"/>
                </a:cubicBezTo>
                <a:cubicBezTo>
                  <a:pt x="349892" y="873761"/>
                  <a:pt x="407747" y="851691"/>
                  <a:pt x="465601" y="851691"/>
                </a:cubicBezTo>
                <a:cubicBezTo>
                  <a:pt x="480065" y="851691"/>
                  <a:pt x="494529" y="853070"/>
                  <a:pt x="508778" y="855829"/>
                </a:cubicBezTo>
                <a:lnTo>
                  <a:pt x="547642" y="867347"/>
                </a:lnTo>
                <a:lnTo>
                  <a:pt x="66212" y="385917"/>
                </a:lnTo>
                <a:cubicBezTo>
                  <a:pt x="-22071" y="297633"/>
                  <a:pt x="-22071" y="154498"/>
                  <a:pt x="66212" y="66214"/>
                </a:cubicBezTo>
                <a:cubicBezTo>
                  <a:pt x="110354" y="22072"/>
                  <a:pt x="168209" y="2"/>
                  <a:pt x="226064" y="2"/>
                </a:cubicBezTo>
                <a:close/>
                <a:moveTo>
                  <a:pt x="1525242" y="0"/>
                </a:moveTo>
                <a:cubicBezTo>
                  <a:pt x="1583097" y="0"/>
                  <a:pt x="1640952" y="22071"/>
                  <a:pt x="1685093" y="66212"/>
                </a:cubicBezTo>
                <a:lnTo>
                  <a:pt x="2032087" y="413206"/>
                </a:lnTo>
                <a:cubicBezTo>
                  <a:pt x="2120370" y="501489"/>
                  <a:pt x="2120370" y="644626"/>
                  <a:pt x="2032087" y="732909"/>
                </a:cubicBezTo>
                <a:lnTo>
                  <a:pt x="2032087" y="732908"/>
                </a:lnTo>
                <a:cubicBezTo>
                  <a:pt x="1943804" y="821191"/>
                  <a:pt x="1800667" y="821191"/>
                  <a:pt x="1712384" y="732908"/>
                </a:cubicBezTo>
                <a:lnTo>
                  <a:pt x="1365391" y="385916"/>
                </a:lnTo>
                <a:cubicBezTo>
                  <a:pt x="1277108" y="297632"/>
                  <a:pt x="1277108" y="154496"/>
                  <a:pt x="1365391" y="66212"/>
                </a:cubicBezTo>
                <a:cubicBezTo>
                  <a:pt x="1409533" y="22071"/>
                  <a:pt x="1467388" y="0"/>
                  <a:pt x="1525242" y="0"/>
                </a:cubicBez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8" name="文本框 37"/>
          <p:cNvSpPr txBox="1"/>
          <p:nvPr/>
        </p:nvSpPr>
        <p:spPr>
          <a:xfrm>
            <a:off x="7464727" y="4238023"/>
            <a:ext cx="144812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领取确认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6CFEF-76EB-494B-95A1-4CDA29686DAF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5" name="双大括号 4"/>
          <p:cNvSpPr/>
          <p:nvPr/>
        </p:nvSpPr>
        <p:spPr>
          <a:xfrm rot="5400000">
            <a:off x="2520788" y="-395044"/>
            <a:ext cx="5910013" cy="5436910"/>
          </a:xfrm>
          <a:prstGeom prst="bracePair">
            <a:avLst>
              <a:gd name="adj" fmla="val 3001"/>
            </a:avLst>
          </a:prstGeom>
          <a:ln w="412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40" name="文本框 39"/>
          <p:cNvSpPr txBox="1"/>
          <p:nvPr/>
        </p:nvSpPr>
        <p:spPr>
          <a:xfrm>
            <a:off x="4751735" y="5393235"/>
            <a:ext cx="144812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无标签流程</a:t>
            </a:r>
          </a:p>
        </p:txBody>
      </p:sp>
    </p:spTree>
    <p:extLst>
      <p:ext uri="{BB962C8B-B14F-4D97-AF65-F5344CB8AC3E}">
        <p14:creationId xmlns:p14="http://schemas.microsoft.com/office/powerpoint/2010/main" val="908484394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自定义 39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A89E"/>
      </a:accent1>
      <a:accent2>
        <a:srgbClr val="0C2834"/>
      </a:accent2>
      <a:accent3>
        <a:srgbClr val="01A89E"/>
      </a:accent3>
      <a:accent4>
        <a:srgbClr val="0C2834"/>
      </a:accent4>
      <a:accent5>
        <a:srgbClr val="01A89E"/>
      </a:accent5>
      <a:accent6>
        <a:srgbClr val="0C2834"/>
      </a:accent6>
      <a:hlink>
        <a:srgbClr val="01A89E"/>
      </a:hlink>
      <a:folHlink>
        <a:srgbClr val="01A89E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8872</TotalTime>
  <Words>1250</Words>
  <Application>Microsoft Office PowerPoint</Application>
  <PresentationFormat>全屏显示(4:3)</PresentationFormat>
  <Paragraphs>399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等线</vt:lpstr>
      <vt:lpstr>微软雅黑</vt:lpstr>
      <vt:lpstr>Arial</vt:lpstr>
      <vt:lpstr>Century Gothic</vt:lpstr>
      <vt:lpstr>Wingdings</vt:lpstr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Y Kx</cp:lastModifiedBy>
  <cp:revision>223</cp:revision>
  <dcterms:created xsi:type="dcterms:W3CDTF">2017-08-18T03:02:00Z</dcterms:created>
  <dcterms:modified xsi:type="dcterms:W3CDTF">2018-09-18T05:34:44Z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