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2011-4-13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题目：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系统设计报告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小组成员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与</a:t>
            </a:r>
            <a:r>
              <a:rPr lang="en-US" altLang="zh-CN" dirty="0" smtClean="0"/>
              <a:t>word</a:t>
            </a:r>
            <a:r>
              <a:rPr lang="zh-CN" altLang="en-US" smtClean="0"/>
              <a:t>文档一致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PresentationFormat>全屏显示(4:3)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题目： 系统设计报告</vt:lpstr>
      <vt:lpstr>目录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题目： 系统设计报告</dc:title>
  <cp:lastModifiedBy>ibm</cp:lastModifiedBy>
  <cp:revision>1</cp:revision>
  <dcterms:modified xsi:type="dcterms:W3CDTF">2011-04-13T06:30:32Z</dcterms:modified>
</cp:coreProperties>
</file>